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797675" cy="9926638"/>
  <p:embeddedFontLst>
    <p:embeddedFont>
      <p:font typeface="Bebas Neue" panose="020B0606020202050201" pitchFamily="34" charset="77"/>
      <p:regular r:id="rId19"/>
    </p:embeddedFont>
    <p:embeddedFont>
      <p:font typeface="Calibri" panose="020F0502020204030204" pitchFamily="34" charset="0"/>
      <p:regular r:id="rId20"/>
      <p:bold r:id="rId21"/>
      <p:italic r:id="rId22"/>
      <p:boldItalic r:id="rId23"/>
    </p:embeddedFont>
    <p:embeddedFont>
      <p:font typeface="Lato" panose="020F0502020204030203" pitchFamily="34" charset="77"/>
      <p:regular r:id="rId24"/>
      <p:bold r:id="rId25"/>
      <p:italic r:id="rId26"/>
      <p:boldItalic r:id="rId27"/>
    </p:embeddedFont>
    <p:embeddedFont>
      <p:font typeface="Lato Light" panose="020F0502020204030203" pitchFamily="34" charset="77"/>
      <p:regular r:id="rId28"/>
      <p:bold r:id="rId29"/>
      <p:italic r:id="rId30"/>
      <p:boldItalic r:id="rId31"/>
    </p:embeddedFont>
    <p:embeddedFont>
      <p:font typeface="Roboto Thin"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2QIyjMAJ9GAzsS0BM46vbjfNr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E343FD-242B-4EA4-99E3-DCCF2D41F7B0}">
  <a:tblStyle styleId="{E8E343FD-242B-4EA4-99E3-DCCF2D41F7B0}" styleName="Table_0">
    <a:wholeTbl>
      <a:tcTxStyle b="off" i="off">
        <a:font>
          <a:latin typeface="Lato Light"/>
          <a:ea typeface="Lato Light"/>
          <a:cs typeface="Lat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b="off" i="off"/>
      <a:tcStyle>
        <a:tcBdr/>
        <a:fill>
          <a:solidFill>
            <a:srgbClr val="DEE7D1"/>
          </a:solidFill>
        </a:fill>
      </a:tcStyle>
    </a:band1H>
    <a:band2H>
      <a:tcTxStyle b="off" i="off"/>
      <a:tcStyle>
        <a:tcBdr/>
      </a:tcStyle>
    </a:band2H>
    <a:band1V>
      <a:tcTxStyle b="off" i="off"/>
      <a:tcStyle>
        <a:tcBdr/>
        <a:fill>
          <a:solidFill>
            <a:srgbClr val="DEE7D1"/>
          </a:solidFill>
        </a:fill>
      </a:tcStyle>
    </a:band1V>
    <a:band2V>
      <a:tcTxStyle b="off" i="off"/>
      <a:tcStyle>
        <a:tcBdr/>
      </a:tcStyle>
    </a:band2V>
    <a:lastCol>
      <a:tcTxStyle b="on" i="off">
        <a:font>
          <a:latin typeface="Lato Light"/>
          <a:ea typeface="Lato Light"/>
          <a:cs typeface="Lato Light"/>
        </a:font>
        <a:schemeClr val="lt1"/>
      </a:tcTxStyle>
      <a:tcStyle>
        <a:tcBdr/>
        <a:fill>
          <a:solidFill>
            <a:schemeClr val="accent2"/>
          </a:solidFill>
        </a:fill>
      </a:tcStyle>
    </a:lastCol>
    <a:firstCol>
      <a:tcTxStyle b="on" i="off">
        <a:font>
          <a:latin typeface="Lato Light"/>
          <a:ea typeface="Lato Light"/>
          <a:cs typeface="Lato Light"/>
        </a:font>
        <a:schemeClr val="lt1"/>
      </a:tcTxStyle>
      <a:tcStyle>
        <a:tcBdr/>
        <a:fill>
          <a:solidFill>
            <a:schemeClr val="accent2"/>
          </a:solidFill>
        </a:fill>
      </a:tcStyle>
    </a:firstCol>
    <a:lastRow>
      <a:tcTxStyle b="on" i="off">
        <a:font>
          <a:latin typeface="Lato Light"/>
          <a:ea typeface="Lato Light"/>
          <a:cs typeface="Lato Light"/>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Lato Light"/>
          <a:ea typeface="Lato Light"/>
          <a:cs typeface="Lato Light"/>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 styleId="{AF2A37F8-E397-4BA2-967D-E201C908041C}" styleName="Table_1">
    <a:wholeTbl>
      <a:tcTxStyle b="off" i="off">
        <a:font>
          <a:latin typeface="Lato Light"/>
          <a:ea typeface="Lato Light"/>
          <a:cs typeface="Lat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ED"/>
          </a:solidFill>
        </a:fill>
      </a:tcStyle>
    </a:wholeTbl>
    <a:band1H>
      <a:tcTxStyle b="off" i="off"/>
      <a:tcStyle>
        <a:tcBdr/>
        <a:fill>
          <a:solidFill>
            <a:srgbClr val="CBDFD8"/>
          </a:solidFill>
        </a:fill>
      </a:tcStyle>
    </a:band1H>
    <a:band2H>
      <a:tcTxStyle b="off" i="off"/>
      <a:tcStyle>
        <a:tcBdr/>
      </a:tcStyle>
    </a:band2H>
    <a:band1V>
      <a:tcTxStyle b="off" i="off"/>
      <a:tcStyle>
        <a:tcBdr/>
        <a:fill>
          <a:solidFill>
            <a:srgbClr val="CBDFD8"/>
          </a:solidFill>
        </a:fill>
      </a:tcStyle>
    </a:band1V>
    <a:band2V>
      <a:tcTxStyle b="off" i="off"/>
      <a:tcStyle>
        <a:tcBdr/>
      </a:tcStyle>
    </a:band2V>
    <a:lastCol>
      <a:tcTxStyle b="on" i="off">
        <a:font>
          <a:latin typeface="Lato Light"/>
          <a:ea typeface="Lato Light"/>
          <a:cs typeface="Lato Light"/>
        </a:font>
        <a:schemeClr val="lt1"/>
      </a:tcTxStyle>
      <a:tcStyle>
        <a:tcBdr/>
        <a:fill>
          <a:solidFill>
            <a:schemeClr val="accent1"/>
          </a:solidFill>
        </a:fill>
      </a:tcStyle>
    </a:lastCol>
    <a:firstCol>
      <a:tcTxStyle b="on" i="off">
        <a:font>
          <a:latin typeface="Lato Light"/>
          <a:ea typeface="Lato Light"/>
          <a:cs typeface="Lato Light"/>
        </a:font>
        <a:schemeClr val="lt1"/>
      </a:tcTxStyle>
      <a:tcStyle>
        <a:tcBdr/>
        <a:fill>
          <a:solidFill>
            <a:schemeClr val="accent1"/>
          </a:solidFill>
        </a:fill>
      </a:tcStyle>
    </a:firstCol>
    <a:lastRow>
      <a:tcTxStyle b="on" i="off">
        <a:font>
          <a:latin typeface="Lato Light"/>
          <a:ea typeface="Lato Light"/>
          <a:cs typeface="Lato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Lato Light"/>
          <a:ea typeface="Lato Light"/>
          <a:cs typeface="Lato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b77bb9fcf8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b77bb9fcf8_0_64:notes"/>
          <p:cNvSpPr txBox="1">
            <a:spLocks noGrp="1"/>
          </p:cNvSpPr>
          <p:nvPr>
            <p:ph type="body" idx="1"/>
          </p:nvPr>
        </p:nvSpPr>
        <p:spPr>
          <a:xfrm>
            <a:off x="679768" y="4715147"/>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b952e3cef1_0_8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b952e3cef1_0_88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gb952e3cef1_0_88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952e3cef1_0_895: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b952e3cef1_0_89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gb952e3cef1_0_89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b952e3cef1_0_907: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b952e3cef1_0_90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gb952e3cef1_0_907: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952e3cef1_0_917: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b952e3cef1_0_91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gb952e3cef1_0_917: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b952e3cef1_0_964: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b952e3cef1_0_964: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gb952e3cef1_0_964: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44d3714ae_0_0: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b44d3714ae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b44d3714ae_0_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b77bb9fcf8_0_1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b77bb9fcf8_0_12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gb77bb9fcf8_0_128: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b44d3714ae_0_82: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b44d3714ae_0_8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b44d3714ae_0_8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b44d3714ae_0_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gb44d3714ae_0_8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gb44d3714ae_0_89: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b44d3714ae_0_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b44d3714ae_0_9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gb44d3714ae_0_96: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b952e3cef1_0_7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gb952e3cef1_0_73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b952e3cef1_0_739: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b952e3cef1_0_852: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b952e3cef1_0_85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b952e3cef1_0_85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gb77bb9fcf8_0_75"/>
          <p:cNvSpPr txBox="1">
            <a:spLocks noGrp="1"/>
          </p:cNvSpPr>
          <p:nvPr>
            <p:ph type="title"/>
          </p:nvPr>
        </p:nvSpPr>
        <p:spPr>
          <a:xfrm>
            <a:off x="609600" y="274637"/>
            <a:ext cx="10972800" cy="11433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 name="Google Shape;17;gb77bb9fcf8_0_75"/>
          <p:cNvSpPr txBox="1">
            <a:spLocks noGrp="1"/>
          </p:cNvSpPr>
          <p:nvPr>
            <p:ph type="body" idx="1"/>
          </p:nvPr>
        </p:nvSpPr>
        <p:spPr>
          <a:xfrm>
            <a:off x="609600" y="1600200"/>
            <a:ext cx="10972800" cy="4526100"/>
          </a:xfrm>
          <a:prstGeom prst="rect">
            <a:avLst/>
          </a:prstGeom>
          <a:noFill/>
          <a:ln>
            <a:noFill/>
          </a:ln>
        </p:spPr>
        <p:txBody>
          <a:bodyPr spcFirstLastPara="1" wrap="square" lIns="121900" tIns="60925" rIns="121900" bIns="60925" anchor="t" anchorCtr="0">
            <a:noAutofit/>
          </a:bodyPr>
          <a:lstStyle>
            <a:lvl1pPr marL="457200" lvl="0" indent="-381000" algn="l">
              <a:lnSpc>
                <a:spcPct val="115000"/>
              </a:lnSpc>
              <a:spcBef>
                <a:spcPts val="500"/>
              </a:spcBef>
              <a:spcAft>
                <a:spcPts val="0"/>
              </a:spcAft>
              <a:buClr>
                <a:schemeClr val="dk1"/>
              </a:buClr>
              <a:buSzPts val="2400"/>
              <a:buChar char="●"/>
              <a:defRPr/>
            </a:lvl1pPr>
            <a:lvl2pPr marL="914400" lvl="1" indent="-381000" algn="l">
              <a:lnSpc>
                <a:spcPct val="115000"/>
              </a:lnSpc>
              <a:spcBef>
                <a:spcPts val="2100"/>
              </a:spcBef>
              <a:spcAft>
                <a:spcPts val="0"/>
              </a:spcAft>
              <a:buClr>
                <a:schemeClr val="dk1"/>
              </a:buClr>
              <a:buSzPts val="2400"/>
              <a:buChar char="○"/>
              <a:defRPr/>
            </a:lvl2pPr>
            <a:lvl3pPr marL="1371600" lvl="2" indent="-381000" algn="l">
              <a:lnSpc>
                <a:spcPct val="115000"/>
              </a:lnSpc>
              <a:spcBef>
                <a:spcPts val="2100"/>
              </a:spcBef>
              <a:spcAft>
                <a:spcPts val="0"/>
              </a:spcAft>
              <a:buClr>
                <a:schemeClr val="dk1"/>
              </a:buClr>
              <a:buSzPts val="2400"/>
              <a:buChar char="■"/>
              <a:defRPr/>
            </a:lvl3pPr>
            <a:lvl4pPr marL="1828800" lvl="3" indent="-381000" algn="l">
              <a:lnSpc>
                <a:spcPct val="115000"/>
              </a:lnSpc>
              <a:spcBef>
                <a:spcPts val="2100"/>
              </a:spcBef>
              <a:spcAft>
                <a:spcPts val="0"/>
              </a:spcAft>
              <a:buClr>
                <a:schemeClr val="dk1"/>
              </a:buClr>
              <a:buSzPts val="2400"/>
              <a:buChar char="●"/>
              <a:defRPr/>
            </a:lvl4pPr>
            <a:lvl5pPr marL="2286000" lvl="4" indent="-381000" algn="l">
              <a:lnSpc>
                <a:spcPct val="115000"/>
              </a:lnSpc>
              <a:spcBef>
                <a:spcPts val="2100"/>
              </a:spcBef>
              <a:spcAft>
                <a:spcPts val="0"/>
              </a:spcAft>
              <a:buClr>
                <a:schemeClr val="dk1"/>
              </a:buClr>
              <a:buSzPts val="2400"/>
              <a:buChar char="○"/>
              <a:defRPr/>
            </a:lvl5pPr>
            <a:lvl6pPr marL="2743200" lvl="5" indent="-381000" algn="l">
              <a:lnSpc>
                <a:spcPct val="115000"/>
              </a:lnSpc>
              <a:spcBef>
                <a:spcPts val="2100"/>
              </a:spcBef>
              <a:spcAft>
                <a:spcPts val="0"/>
              </a:spcAft>
              <a:buClr>
                <a:schemeClr val="dk1"/>
              </a:buClr>
              <a:buSzPts val="2400"/>
              <a:buChar char="■"/>
              <a:defRPr/>
            </a:lvl6pPr>
            <a:lvl7pPr marL="3200400" lvl="6" indent="-381000" algn="l">
              <a:lnSpc>
                <a:spcPct val="115000"/>
              </a:lnSpc>
              <a:spcBef>
                <a:spcPts val="2100"/>
              </a:spcBef>
              <a:spcAft>
                <a:spcPts val="0"/>
              </a:spcAft>
              <a:buClr>
                <a:schemeClr val="dk1"/>
              </a:buClr>
              <a:buSzPts val="2400"/>
              <a:buChar char="●"/>
              <a:defRPr/>
            </a:lvl7pPr>
            <a:lvl8pPr marL="3657600" lvl="7" indent="-381000" algn="l">
              <a:lnSpc>
                <a:spcPct val="115000"/>
              </a:lnSpc>
              <a:spcBef>
                <a:spcPts val="2100"/>
              </a:spcBef>
              <a:spcAft>
                <a:spcPts val="0"/>
              </a:spcAft>
              <a:buClr>
                <a:schemeClr val="dk1"/>
              </a:buClr>
              <a:buSzPts val="2400"/>
              <a:buChar char="○"/>
              <a:defRPr/>
            </a:lvl8pPr>
            <a:lvl9pPr marL="4114800" lvl="8" indent="-381000" algn="l">
              <a:lnSpc>
                <a:spcPct val="115000"/>
              </a:lnSpc>
              <a:spcBef>
                <a:spcPts val="2100"/>
              </a:spcBef>
              <a:spcAft>
                <a:spcPts val="2100"/>
              </a:spcAft>
              <a:buClr>
                <a:schemeClr val="dk1"/>
              </a:buClr>
              <a:buSzPts val="2400"/>
              <a:buChar char="■"/>
              <a:defRPr/>
            </a:lvl9pPr>
          </a:lstStyle>
          <a:p>
            <a:endParaRPr/>
          </a:p>
        </p:txBody>
      </p:sp>
      <p:sp>
        <p:nvSpPr>
          <p:cNvPr id="18" name="Google Shape;18;gb77bb9fcf8_0_75"/>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9" name="Google Shape;19;gb77bb9fcf8_0_75"/>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0" name="Google Shape;20;gb77bb9fcf8_0_7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gb77bb9fcf8_0_10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1" name="Google Shape;51;gb77bb9fcf8_0_10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2" name="Google Shape;52;gb77bb9fcf8_0_10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3" name="Google Shape;53;gb77bb9fcf8_0_10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4" name="Google Shape;54;gb77bb9fcf8_0_109"/>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gb77bb9fcf8_0_115"/>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7" name="Google Shape;57;gb77bb9fcf8_0_11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gb77bb9fcf8_0_11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0" name="Google Shape;60;gb77bb9fcf8_0_11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1" name="Google Shape;61;gb77bb9fcf8_0_118"/>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Normal Center">
  <p:cSld name="1_Normal Center">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side placeholder bottom">
  <p:cSld name="4_side placeholder bottom">
    <p:spTree>
      <p:nvGrpSpPr>
        <p:cNvPr id="1" name="Shape 71"/>
        <p:cNvGrpSpPr/>
        <p:nvPr/>
      </p:nvGrpSpPr>
      <p:grpSpPr>
        <a:xfrm>
          <a:off x="0" y="0"/>
          <a:ext cx="0" cy="0"/>
          <a:chOff x="0" y="0"/>
          <a:chExt cx="0" cy="0"/>
        </a:xfrm>
      </p:grpSpPr>
      <p:sp>
        <p:nvSpPr>
          <p:cNvPr id="72" name="Google Shape;72;p26"/>
          <p:cNvSpPr>
            <a:spLocks noGrp="1"/>
          </p:cNvSpPr>
          <p:nvPr>
            <p:ph type="pic" idx="2"/>
          </p:nvPr>
        </p:nvSpPr>
        <p:spPr>
          <a:xfrm>
            <a:off x="0" y="4234068"/>
            <a:ext cx="12192000" cy="262393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Normal Center 4 images">
  <p:cSld name="4_Normal Center 4 images">
    <p:spTree>
      <p:nvGrpSpPr>
        <p:cNvPr id="1" name="Shape 74"/>
        <p:cNvGrpSpPr/>
        <p:nvPr/>
      </p:nvGrpSpPr>
      <p:grpSpPr>
        <a:xfrm>
          <a:off x="0" y="0"/>
          <a:ext cx="0" cy="0"/>
          <a:chOff x="0" y="0"/>
          <a:chExt cx="0" cy="0"/>
        </a:xfrm>
      </p:grpSpPr>
      <p:sp>
        <p:nvSpPr>
          <p:cNvPr id="75" name="Google Shape;75;p25"/>
          <p:cNvSpPr>
            <a:spLocks noGrp="1"/>
          </p:cNvSpPr>
          <p:nvPr>
            <p:ph type="pic" idx="2"/>
          </p:nvPr>
        </p:nvSpPr>
        <p:spPr>
          <a:xfrm>
            <a:off x="735499" y="2093705"/>
            <a:ext cx="2537788" cy="1325356"/>
          </a:xfrm>
          <a:prstGeom prst="rect">
            <a:avLst/>
          </a:prstGeom>
          <a:noFill/>
          <a:ln>
            <a:noFill/>
          </a:ln>
        </p:spPr>
      </p:sp>
      <p:sp>
        <p:nvSpPr>
          <p:cNvPr id="76" name="Google Shape;76;p25"/>
          <p:cNvSpPr>
            <a:spLocks noGrp="1"/>
          </p:cNvSpPr>
          <p:nvPr>
            <p:ph type="pic" idx="3"/>
          </p:nvPr>
        </p:nvSpPr>
        <p:spPr>
          <a:xfrm>
            <a:off x="3485325" y="2093705"/>
            <a:ext cx="2537788" cy="1325356"/>
          </a:xfrm>
          <a:prstGeom prst="rect">
            <a:avLst/>
          </a:prstGeom>
          <a:noFill/>
          <a:ln>
            <a:noFill/>
          </a:ln>
        </p:spPr>
      </p:sp>
      <p:sp>
        <p:nvSpPr>
          <p:cNvPr id="77" name="Google Shape;77;p25"/>
          <p:cNvSpPr>
            <a:spLocks noGrp="1"/>
          </p:cNvSpPr>
          <p:nvPr>
            <p:ph type="pic" idx="4"/>
          </p:nvPr>
        </p:nvSpPr>
        <p:spPr>
          <a:xfrm>
            <a:off x="6235151" y="2093705"/>
            <a:ext cx="2537788" cy="1325356"/>
          </a:xfrm>
          <a:prstGeom prst="rect">
            <a:avLst/>
          </a:prstGeom>
          <a:noFill/>
          <a:ln>
            <a:noFill/>
          </a:ln>
        </p:spPr>
      </p:sp>
      <p:sp>
        <p:nvSpPr>
          <p:cNvPr id="78" name="Google Shape;78;p25"/>
          <p:cNvSpPr>
            <a:spLocks noGrp="1"/>
          </p:cNvSpPr>
          <p:nvPr>
            <p:ph type="pic" idx="5"/>
          </p:nvPr>
        </p:nvSpPr>
        <p:spPr>
          <a:xfrm>
            <a:off x="8984977" y="2093705"/>
            <a:ext cx="2537788" cy="1325356"/>
          </a:xfrm>
          <a:prstGeom prst="rect">
            <a:avLst/>
          </a:prstGeom>
          <a:noFill/>
          <a:ln>
            <a:noFill/>
          </a:ln>
        </p:spPr>
      </p:sp>
      <p:sp>
        <p:nvSpPr>
          <p:cNvPr id="79" name="Google Shape;79;p2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side image small">
  <p:cSld name="4_side image small">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a:spLocks noGrp="1"/>
          </p:cNvSpPr>
          <p:nvPr>
            <p:ph type="pic" idx="2"/>
          </p:nvPr>
        </p:nvSpPr>
        <p:spPr>
          <a:xfrm>
            <a:off x="0" y="2186608"/>
            <a:ext cx="5751444" cy="361784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Normal 3 placeholder">
  <p:cSld name="4_Normal 3 placeholder">
    <p:spTree>
      <p:nvGrpSpPr>
        <p:cNvPr id="1" name="Shape 85"/>
        <p:cNvGrpSpPr/>
        <p:nvPr/>
      </p:nvGrpSpPr>
      <p:grpSpPr>
        <a:xfrm>
          <a:off x="0" y="0"/>
          <a:ext cx="0" cy="0"/>
          <a:chOff x="0" y="0"/>
          <a:chExt cx="0" cy="0"/>
        </a:xfrm>
      </p:grpSpPr>
      <p:sp>
        <p:nvSpPr>
          <p:cNvPr id="86" name="Google Shape;86;p41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11"/>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11"/>
          <p:cNvSpPr>
            <a:spLocks noGrp="1"/>
          </p:cNvSpPr>
          <p:nvPr>
            <p:ph type="pic" idx="2"/>
          </p:nvPr>
        </p:nvSpPr>
        <p:spPr>
          <a:xfrm>
            <a:off x="0" y="2584021"/>
            <a:ext cx="3974123" cy="2759661"/>
          </a:xfrm>
          <a:prstGeom prst="rect">
            <a:avLst/>
          </a:prstGeom>
          <a:solidFill>
            <a:srgbClr val="F2F2F2"/>
          </a:solidFill>
          <a:ln>
            <a:noFill/>
          </a:ln>
        </p:spPr>
      </p:sp>
      <p:sp>
        <p:nvSpPr>
          <p:cNvPr id="89" name="Google Shape;89;p411"/>
          <p:cNvSpPr>
            <a:spLocks noGrp="1"/>
          </p:cNvSpPr>
          <p:nvPr>
            <p:ph type="pic" idx="3"/>
          </p:nvPr>
        </p:nvSpPr>
        <p:spPr>
          <a:xfrm>
            <a:off x="8217877" y="2584021"/>
            <a:ext cx="3974123" cy="2759661"/>
          </a:xfrm>
          <a:prstGeom prst="rect">
            <a:avLst/>
          </a:prstGeom>
          <a:solidFill>
            <a:srgbClr val="F2F2F2"/>
          </a:solidFill>
          <a:ln>
            <a:noFill/>
          </a:ln>
        </p:spPr>
      </p:sp>
      <p:sp>
        <p:nvSpPr>
          <p:cNvPr id="90" name="Google Shape;90;p411"/>
          <p:cNvSpPr/>
          <p:nvPr/>
        </p:nvSpPr>
        <p:spPr>
          <a:xfrm>
            <a:off x="3974123" y="2584020"/>
            <a:ext cx="4243754" cy="2759661"/>
          </a:xfrm>
          <a:prstGeom prst="rect">
            <a:avLst/>
          </a:prstGeom>
          <a:solidFill>
            <a:srgbClr val="8DC7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Thin"/>
              <a:ea typeface="Roboto Thin"/>
              <a:cs typeface="Roboto Thin"/>
              <a:sym typeface="Roboto Th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Normal w/ image">
  <p:cSld name="4_Normal w/ image">
    <p:spTree>
      <p:nvGrpSpPr>
        <p:cNvPr id="1" name="Shape 91"/>
        <p:cNvGrpSpPr/>
        <p:nvPr/>
      </p:nvGrpSpPr>
      <p:grpSpPr>
        <a:xfrm>
          <a:off x="0" y="0"/>
          <a:ext cx="0" cy="0"/>
          <a:chOff x="0" y="0"/>
          <a:chExt cx="0" cy="0"/>
        </a:xfrm>
      </p:grpSpPr>
      <p:sp>
        <p:nvSpPr>
          <p:cNvPr id="92" name="Google Shape;92;p412"/>
          <p:cNvSpPr>
            <a:spLocks noGrp="1"/>
          </p:cNvSpPr>
          <p:nvPr>
            <p:ph type="pic" idx="2"/>
          </p:nvPr>
        </p:nvSpPr>
        <p:spPr>
          <a:xfrm>
            <a:off x="9157252" y="0"/>
            <a:ext cx="3034748" cy="6858000"/>
          </a:xfrm>
          <a:prstGeom prst="rect">
            <a:avLst/>
          </a:prstGeom>
          <a:noFill/>
          <a:ln>
            <a:noFill/>
          </a:ln>
        </p:spPr>
      </p:sp>
      <p:sp>
        <p:nvSpPr>
          <p:cNvPr id="93" name="Google Shape;93;p41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12"/>
          <p:cNvSpPr txBox="1">
            <a:spLocks noGrp="1"/>
          </p:cNvSpPr>
          <p:nvPr>
            <p:ph type="body" idx="1"/>
          </p:nvPr>
        </p:nvSpPr>
        <p:spPr>
          <a:xfrm>
            <a:off x="470455" y="902438"/>
            <a:ext cx="11357112" cy="436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gb77bb9fcf8_0_81"/>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Normal w/ image 3">
  <p:cSld name="5_Normal w/ image 3">
    <p:spTree>
      <p:nvGrpSpPr>
        <p:cNvPr id="1" name="Shape 95"/>
        <p:cNvGrpSpPr/>
        <p:nvPr/>
      </p:nvGrpSpPr>
      <p:grpSpPr>
        <a:xfrm>
          <a:off x="0" y="0"/>
          <a:ext cx="0" cy="0"/>
          <a:chOff x="0" y="0"/>
          <a:chExt cx="0" cy="0"/>
        </a:xfrm>
      </p:grpSpPr>
      <p:sp>
        <p:nvSpPr>
          <p:cNvPr id="96" name="Google Shape;96;p413"/>
          <p:cNvSpPr>
            <a:spLocks noGrp="1"/>
          </p:cNvSpPr>
          <p:nvPr>
            <p:ph type="pic" idx="2"/>
          </p:nvPr>
        </p:nvSpPr>
        <p:spPr>
          <a:xfrm>
            <a:off x="9157252" y="0"/>
            <a:ext cx="3034748" cy="3485322"/>
          </a:xfrm>
          <a:prstGeom prst="rect">
            <a:avLst/>
          </a:prstGeom>
          <a:noFill/>
          <a:ln>
            <a:noFill/>
          </a:ln>
        </p:spPr>
      </p:sp>
      <p:sp>
        <p:nvSpPr>
          <p:cNvPr id="97" name="Google Shape;97;p413"/>
          <p:cNvSpPr>
            <a:spLocks noGrp="1"/>
          </p:cNvSpPr>
          <p:nvPr>
            <p:ph type="pic" idx="3"/>
          </p:nvPr>
        </p:nvSpPr>
        <p:spPr>
          <a:xfrm>
            <a:off x="9157252" y="3498574"/>
            <a:ext cx="3034748" cy="3359426"/>
          </a:xfrm>
          <a:prstGeom prst="rect">
            <a:avLst/>
          </a:prstGeom>
          <a:noFill/>
          <a:ln>
            <a:noFill/>
          </a:ln>
        </p:spPr>
      </p:sp>
      <p:sp>
        <p:nvSpPr>
          <p:cNvPr id="98" name="Google Shape;98;p41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Lato"/>
              <a:buNone/>
              <a:defRPr sz="32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13"/>
          <p:cNvSpPr txBox="1">
            <a:spLocks noGrp="1"/>
          </p:cNvSpPr>
          <p:nvPr>
            <p:ph type="body" idx="1"/>
          </p:nvPr>
        </p:nvSpPr>
        <p:spPr>
          <a:xfrm>
            <a:off x="470455" y="875934"/>
            <a:ext cx="11357112" cy="436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Normal w/ image 8">
  <p:cSld name="6_Normal w/ image 8">
    <p:spTree>
      <p:nvGrpSpPr>
        <p:cNvPr id="1" name="Shape 100"/>
        <p:cNvGrpSpPr/>
        <p:nvPr/>
      </p:nvGrpSpPr>
      <p:grpSpPr>
        <a:xfrm>
          <a:off x="0" y="0"/>
          <a:ext cx="0" cy="0"/>
          <a:chOff x="0" y="0"/>
          <a:chExt cx="0" cy="0"/>
        </a:xfrm>
      </p:grpSpPr>
      <p:sp>
        <p:nvSpPr>
          <p:cNvPr id="101" name="Google Shape;101;p41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8A8BC"/>
              </a:buClr>
              <a:buSzPts val="1800"/>
              <a:buNone/>
              <a:defRPr sz="1800">
                <a:solidFill>
                  <a:srgbClr val="98A8BC"/>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14"/>
          <p:cNvSpPr>
            <a:spLocks noGrp="1"/>
          </p:cNvSpPr>
          <p:nvPr>
            <p:ph type="pic" idx="2"/>
          </p:nvPr>
        </p:nvSpPr>
        <p:spPr>
          <a:xfrm>
            <a:off x="1934319" y="2018983"/>
            <a:ext cx="1371600" cy="1371600"/>
          </a:xfrm>
          <a:prstGeom prst="ellipse">
            <a:avLst/>
          </a:prstGeom>
          <a:noFill/>
          <a:ln>
            <a:noFill/>
          </a:ln>
        </p:spPr>
      </p:sp>
      <p:sp>
        <p:nvSpPr>
          <p:cNvPr id="104" name="Google Shape;104;p414"/>
          <p:cNvSpPr>
            <a:spLocks noGrp="1"/>
          </p:cNvSpPr>
          <p:nvPr>
            <p:ph type="pic" idx="3"/>
          </p:nvPr>
        </p:nvSpPr>
        <p:spPr>
          <a:xfrm>
            <a:off x="4004199" y="2018983"/>
            <a:ext cx="1371600" cy="1371600"/>
          </a:xfrm>
          <a:prstGeom prst="ellipse">
            <a:avLst/>
          </a:prstGeom>
          <a:noFill/>
          <a:ln>
            <a:noFill/>
          </a:ln>
        </p:spPr>
      </p:sp>
      <p:sp>
        <p:nvSpPr>
          <p:cNvPr id="105" name="Google Shape;105;p414"/>
          <p:cNvSpPr>
            <a:spLocks noGrp="1"/>
          </p:cNvSpPr>
          <p:nvPr>
            <p:ph type="pic" idx="4"/>
          </p:nvPr>
        </p:nvSpPr>
        <p:spPr>
          <a:xfrm>
            <a:off x="6074079" y="2018983"/>
            <a:ext cx="1371600" cy="1371600"/>
          </a:xfrm>
          <a:prstGeom prst="ellipse">
            <a:avLst/>
          </a:prstGeom>
          <a:noFill/>
          <a:ln>
            <a:noFill/>
          </a:ln>
        </p:spPr>
      </p:sp>
      <p:sp>
        <p:nvSpPr>
          <p:cNvPr id="106" name="Google Shape;106;p414"/>
          <p:cNvSpPr>
            <a:spLocks noGrp="1"/>
          </p:cNvSpPr>
          <p:nvPr>
            <p:ph type="pic" idx="5"/>
          </p:nvPr>
        </p:nvSpPr>
        <p:spPr>
          <a:xfrm>
            <a:off x="8143961" y="2018983"/>
            <a:ext cx="1371600" cy="1371600"/>
          </a:xfrm>
          <a:prstGeom prst="ellipse">
            <a:avLst/>
          </a:prstGeom>
          <a:noFill/>
          <a:ln>
            <a:noFill/>
          </a:ln>
        </p:spPr>
      </p:sp>
      <p:sp>
        <p:nvSpPr>
          <p:cNvPr id="107" name="Google Shape;107;p414"/>
          <p:cNvSpPr>
            <a:spLocks noGrp="1"/>
          </p:cNvSpPr>
          <p:nvPr>
            <p:ph type="pic" idx="6"/>
          </p:nvPr>
        </p:nvSpPr>
        <p:spPr>
          <a:xfrm>
            <a:off x="1934319" y="4257017"/>
            <a:ext cx="1371600" cy="1371600"/>
          </a:xfrm>
          <a:prstGeom prst="ellipse">
            <a:avLst/>
          </a:prstGeom>
          <a:noFill/>
          <a:ln>
            <a:noFill/>
          </a:ln>
        </p:spPr>
      </p:sp>
      <p:sp>
        <p:nvSpPr>
          <p:cNvPr id="108" name="Google Shape;108;p414"/>
          <p:cNvSpPr>
            <a:spLocks noGrp="1"/>
          </p:cNvSpPr>
          <p:nvPr>
            <p:ph type="pic" idx="7"/>
          </p:nvPr>
        </p:nvSpPr>
        <p:spPr>
          <a:xfrm>
            <a:off x="4004199" y="4257017"/>
            <a:ext cx="1371600" cy="1371600"/>
          </a:xfrm>
          <a:prstGeom prst="ellipse">
            <a:avLst/>
          </a:prstGeom>
          <a:noFill/>
          <a:ln>
            <a:noFill/>
          </a:ln>
        </p:spPr>
      </p:sp>
      <p:sp>
        <p:nvSpPr>
          <p:cNvPr id="109" name="Google Shape;109;p414"/>
          <p:cNvSpPr>
            <a:spLocks noGrp="1"/>
          </p:cNvSpPr>
          <p:nvPr>
            <p:ph type="pic" idx="8"/>
          </p:nvPr>
        </p:nvSpPr>
        <p:spPr>
          <a:xfrm>
            <a:off x="6074079" y="4257017"/>
            <a:ext cx="1371600" cy="1371600"/>
          </a:xfrm>
          <a:prstGeom prst="ellipse">
            <a:avLst/>
          </a:prstGeom>
          <a:noFill/>
          <a:ln>
            <a:noFill/>
          </a:ln>
        </p:spPr>
      </p:sp>
      <p:sp>
        <p:nvSpPr>
          <p:cNvPr id="110" name="Google Shape;110;p414"/>
          <p:cNvSpPr>
            <a:spLocks noGrp="1"/>
          </p:cNvSpPr>
          <p:nvPr>
            <p:ph type="pic" idx="9"/>
          </p:nvPr>
        </p:nvSpPr>
        <p:spPr>
          <a:xfrm>
            <a:off x="8143961" y="4257017"/>
            <a:ext cx="1371600" cy="1371600"/>
          </a:xfrm>
          <a:prstGeom prst="ellipse">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Normal w/ image 2">
  <p:cSld name="5_Normal w/ image 2">
    <p:spTree>
      <p:nvGrpSpPr>
        <p:cNvPr id="1" name="Shape 111"/>
        <p:cNvGrpSpPr/>
        <p:nvPr/>
      </p:nvGrpSpPr>
      <p:grpSpPr>
        <a:xfrm>
          <a:off x="0" y="0"/>
          <a:ext cx="0" cy="0"/>
          <a:chOff x="0" y="0"/>
          <a:chExt cx="0" cy="0"/>
        </a:xfrm>
      </p:grpSpPr>
      <p:sp>
        <p:nvSpPr>
          <p:cNvPr id="112" name="Google Shape;112;p415"/>
          <p:cNvSpPr>
            <a:spLocks noGrp="1"/>
          </p:cNvSpPr>
          <p:nvPr>
            <p:ph type="pic" idx="2"/>
          </p:nvPr>
        </p:nvSpPr>
        <p:spPr>
          <a:xfrm>
            <a:off x="0" y="2332382"/>
            <a:ext cx="12192000" cy="3635739"/>
          </a:xfrm>
          <a:prstGeom prst="rect">
            <a:avLst/>
          </a:prstGeom>
          <a:noFill/>
          <a:ln>
            <a:noFill/>
          </a:ln>
        </p:spPr>
      </p:sp>
      <p:sp>
        <p:nvSpPr>
          <p:cNvPr id="113" name="Google Shape;113;p41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15"/>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essage">
  <p:cSld name="Message">
    <p:spTree>
      <p:nvGrpSpPr>
        <p:cNvPr id="1" name="Shape 115"/>
        <p:cNvGrpSpPr/>
        <p:nvPr/>
      </p:nvGrpSpPr>
      <p:grpSpPr>
        <a:xfrm>
          <a:off x="0" y="0"/>
          <a:ext cx="0" cy="0"/>
          <a:chOff x="0" y="0"/>
          <a:chExt cx="0" cy="0"/>
        </a:xfrm>
      </p:grpSpPr>
      <p:sp>
        <p:nvSpPr>
          <p:cNvPr id="116" name="Google Shape;116;p416"/>
          <p:cNvSpPr>
            <a:spLocks noGrp="1"/>
          </p:cNvSpPr>
          <p:nvPr>
            <p:ph type="pic" idx="2"/>
          </p:nvPr>
        </p:nvSpPr>
        <p:spPr>
          <a:xfrm>
            <a:off x="4208022" y="876672"/>
            <a:ext cx="2700000" cy="2700001"/>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image full">
  <p:cSld name="1_image full">
    <p:spTree>
      <p:nvGrpSpPr>
        <p:cNvPr id="1" name="Shape 117"/>
        <p:cNvGrpSpPr/>
        <p:nvPr/>
      </p:nvGrpSpPr>
      <p:grpSpPr>
        <a:xfrm>
          <a:off x="0" y="0"/>
          <a:ext cx="0" cy="0"/>
          <a:chOff x="0" y="0"/>
          <a:chExt cx="0" cy="0"/>
        </a:xfrm>
      </p:grpSpPr>
      <p:sp>
        <p:nvSpPr>
          <p:cNvPr id="118" name="Google Shape;118;p417"/>
          <p:cNvSpPr>
            <a:spLocks noGrp="1"/>
          </p:cNvSpPr>
          <p:nvPr>
            <p:ph type="pic" idx="2"/>
          </p:nvPr>
        </p:nvSpPr>
        <p:spPr>
          <a:xfrm>
            <a:off x="0" y="1"/>
            <a:ext cx="12192000" cy="6857999"/>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Normal Center no title">
  <p:cSld name="2_Normal Center no title">
    <p:spTree>
      <p:nvGrpSpPr>
        <p:cNvPr id="1" name="Shape 11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Normal w/ image 4">
  <p:cSld name="6_Normal w/ image 4">
    <p:spTree>
      <p:nvGrpSpPr>
        <p:cNvPr id="1" name="Shape 120"/>
        <p:cNvGrpSpPr/>
        <p:nvPr/>
      </p:nvGrpSpPr>
      <p:grpSpPr>
        <a:xfrm>
          <a:off x="0" y="0"/>
          <a:ext cx="0" cy="0"/>
          <a:chOff x="0" y="0"/>
          <a:chExt cx="0" cy="0"/>
        </a:xfrm>
      </p:grpSpPr>
      <p:sp>
        <p:nvSpPr>
          <p:cNvPr id="121" name="Google Shape;121;p419"/>
          <p:cNvSpPr>
            <a:spLocks noGrp="1"/>
          </p:cNvSpPr>
          <p:nvPr>
            <p:ph type="pic" idx="2"/>
          </p:nvPr>
        </p:nvSpPr>
        <p:spPr>
          <a:xfrm>
            <a:off x="0" y="1815549"/>
            <a:ext cx="12192000" cy="5042452"/>
          </a:xfrm>
          <a:prstGeom prst="rect">
            <a:avLst/>
          </a:prstGeom>
          <a:noFill/>
          <a:ln>
            <a:noFill/>
          </a:ln>
        </p:spPr>
      </p:sp>
      <p:sp>
        <p:nvSpPr>
          <p:cNvPr id="122" name="Google Shape;122;p41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1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Normal w/ image 4 kite 1">
  <p:cSld name="7_Normal w/ image 4 kite 1">
    <p:spTree>
      <p:nvGrpSpPr>
        <p:cNvPr id="1" name="Shape 124"/>
        <p:cNvGrpSpPr/>
        <p:nvPr/>
      </p:nvGrpSpPr>
      <p:grpSpPr>
        <a:xfrm>
          <a:off x="0" y="0"/>
          <a:ext cx="0" cy="0"/>
          <a:chOff x="0" y="0"/>
          <a:chExt cx="0" cy="0"/>
        </a:xfrm>
      </p:grpSpPr>
      <p:sp>
        <p:nvSpPr>
          <p:cNvPr id="125" name="Google Shape;125;p420"/>
          <p:cNvSpPr>
            <a:spLocks noGrp="1"/>
          </p:cNvSpPr>
          <p:nvPr>
            <p:ph type="pic" idx="2"/>
          </p:nvPr>
        </p:nvSpPr>
        <p:spPr>
          <a:xfrm>
            <a:off x="7185504" y="3637562"/>
            <a:ext cx="1677098" cy="1677099"/>
          </a:xfrm>
          <a:prstGeom prst="rect">
            <a:avLst/>
          </a:prstGeom>
          <a:noFill/>
          <a:ln>
            <a:noFill/>
          </a:ln>
        </p:spPr>
      </p:sp>
      <p:sp>
        <p:nvSpPr>
          <p:cNvPr id="126" name="Google Shape;126;p420"/>
          <p:cNvSpPr>
            <a:spLocks noGrp="1"/>
          </p:cNvSpPr>
          <p:nvPr>
            <p:ph type="pic" idx="3"/>
          </p:nvPr>
        </p:nvSpPr>
        <p:spPr>
          <a:xfrm>
            <a:off x="6241941" y="2691221"/>
            <a:ext cx="1677098" cy="1677099"/>
          </a:xfrm>
          <a:prstGeom prst="rect">
            <a:avLst/>
          </a:prstGeom>
          <a:noFill/>
          <a:ln>
            <a:noFill/>
          </a:ln>
        </p:spPr>
      </p:sp>
      <p:sp>
        <p:nvSpPr>
          <p:cNvPr id="127" name="Google Shape;127;p420"/>
          <p:cNvSpPr>
            <a:spLocks noGrp="1"/>
          </p:cNvSpPr>
          <p:nvPr>
            <p:ph type="pic" idx="4"/>
          </p:nvPr>
        </p:nvSpPr>
        <p:spPr>
          <a:xfrm>
            <a:off x="4361599" y="2691221"/>
            <a:ext cx="1677098" cy="1677099"/>
          </a:xfrm>
          <a:prstGeom prst="rect">
            <a:avLst/>
          </a:prstGeom>
          <a:noFill/>
          <a:ln>
            <a:noFill/>
          </a:ln>
        </p:spPr>
      </p:sp>
      <p:sp>
        <p:nvSpPr>
          <p:cNvPr id="128" name="Google Shape;128;p420"/>
          <p:cNvSpPr>
            <a:spLocks noGrp="1"/>
          </p:cNvSpPr>
          <p:nvPr>
            <p:ph type="pic" idx="5"/>
          </p:nvPr>
        </p:nvSpPr>
        <p:spPr>
          <a:xfrm>
            <a:off x="2481258" y="2691221"/>
            <a:ext cx="1677098" cy="1677099"/>
          </a:xfrm>
          <a:prstGeom prst="rect">
            <a:avLst/>
          </a:prstGeom>
          <a:noFill/>
          <a:ln>
            <a:noFill/>
          </a:ln>
        </p:spPr>
      </p:sp>
      <p:sp>
        <p:nvSpPr>
          <p:cNvPr id="129" name="Google Shape;129;p420"/>
          <p:cNvSpPr>
            <a:spLocks noGrp="1"/>
          </p:cNvSpPr>
          <p:nvPr>
            <p:ph type="pic" idx="6"/>
          </p:nvPr>
        </p:nvSpPr>
        <p:spPr>
          <a:xfrm>
            <a:off x="3424821" y="3637562"/>
            <a:ext cx="1677098" cy="1677099"/>
          </a:xfrm>
          <a:prstGeom prst="rect">
            <a:avLst/>
          </a:prstGeom>
          <a:noFill/>
          <a:ln>
            <a:noFill/>
          </a:ln>
        </p:spPr>
      </p:sp>
      <p:sp>
        <p:nvSpPr>
          <p:cNvPr id="130" name="Google Shape;130;p420"/>
          <p:cNvSpPr>
            <a:spLocks noGrp="1"/>
          </p:cNvSpPr>
          <p:nvPr>
            <p:ph type="pic" idx="7"/>
          </p:nvPr>
        </p:nvSpPr>
        <p:spPr>
          <a:xfrm>
            <a:off x="5305162" y="3637562"/>
            <a:ext cx="1677098" cy="1677099"/>
          </a:xfrm>
          <a:prstGeom prst="rect">
            <a:avLst/>
          </a:prstGeom>
          <a:noFill/>
          <a:ln>
            <a:noFill/>
          </a:ln>
        </p:spPr>
      </p:sp>
      <p:sp>
        <p:nvSpPr>
          <p:cNvPr id="131" name="Google Shape;131;p42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2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Normal Center Image">
  <p:cSld name="4_Normal Center Image">
    <p:spTree>
      <p:nvGrpSpPr>
        <p:cNvPr id="1" name="Shape 133"/>
        <p:cNvGrpSpPr/>
        <p:nvPr/>
      </p:nvGrpSpPr>
      <p:grpSpPr>
        <a:xfrm>
          <a:off x="0" y="0"/>
          <a:ext cx="0" cy="0"/>
          <a:chOff x="0" y="0"/>
          <a:chExt cx="0" cy="0"/>
        </a:xfrm>
      </p:grpSpPr>
      <p:sp>
        <p:nvSpPr>
          <p:cNvPr id="134" name="Google Shape;134;p421"/>
          <p:cNvSpPr>
            <a:spLocks noGrp="1"/>
          </p:cNvSpPr>
          <p:nvPr>
            <p:ph type="pic" idx="2"/>
          </p:nvPr>
        </p:nvSpPr>
        <p:spPr>
          <a:xfrm>
            <a:off x="0" y="27381"/>
            <a:ext cx="12192000" cy="6857999"/>
          </a:xfrm>
          <a:prstGeom prst="rect">
            <a:avLst/>
          </a:prstGeom>
          <a:noFill/>
          <a:ln>
            <a:noFill/>
          </a:ln>
        </p:spPr>
      </p:sp>
      <p:sp>
        <p:nvSpPr>
          <p:cNvPr id="135" name="Google Shape;135;p42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2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image full">
  <p:cSld name="2_image full">
    <p:spTree>
      <p:nvGrpSpPr>
        <p:cNvPr id="1" name="Shape 137"/>
        <p:cNvGrpSpPr/>
        <p:nvPr/>
      </p:nvGrpSpPr>
      <p:grpSpPr>
        <a:xfrm>
          <a:off x="0" y="0"/>
          <a:ext cx="0" cy="0"/>
          <a:chOff x="0" y="0"/>
          <a:chExt cx="0" cy="0"/>
        </a:xfrm>
      </p:grpSpPr>
      <p:sp>
        <p:nvSpPr>
          <p:cNvPr id="138" name="Google Shape;138;p422"/>
          <p:cNvSpPr>
            <a:spLocks noGrp="1"/>
          </p:cNvSpPr>
          <p:nvPr>
            <p:ph type="pic" idx="2"/>
          </p:nvPr>
        </p:nvSpPr>
        <p:spPr>
          <a:xfrm>
            <a:off x="0" y="1"/>
            <a:ext cx="12192000" cy="6857999"/>
          </a:xfrm>
          <a:prstGeom prst="rect">
            <a:avLst/>
          </a:prstGeom>
          <a:noFill/>
          <a:ln>
            <a:noFill/>
          </a:ln>
        </p:spPr>
      </p:sp>
      <p:sp>
        <p:nvSpPr>
          <p:cNvPr id="139" name="Google Shape;139;p422"/>
          <p:cNvSpPr>
            <a:spLocks noGrp="1"/>
          </p:cNvSpPr>
          <p:nvPr>
            <p:ph type="pic" idx="3"/>
          </p:nvPr>
        </p:nvSpPr>
        <p:spPr>
          <a:xfrm>
            <a:off x="2433363" y="2239617"/>
            <a:ext cx="2160000" cy="2160000"/>
          </a:xfrm>
          <a:prstGeom prst="ellipse">
            <a:avLst/>
          </a:prstGeom>
          <a:noFill/>
          <a:ln>
            <a:noFill/>
          </a:ln>
        </p:spPr>
      </p:sp>
      <p:sp>
        <p:nvSpPr>
          <p:cNvPr id="140" name="Google Shape;140;p422"/>
          <p:cNvSpPr>
            <a:spLocks noGrp="1"/>
          </p:cNvSpPr>
          <p:nvPr>
            <p:ph type="pic" idx="4"/>
          </p:nvPr>
        </p:nvSpPr>
        <p:spPr>
          <a:xfrm>
            <a:off x="5236198" y="2239617"/>
            <a:ext cx="2160000" cy="2160000"/>
          </a:xfrm>
          <a:prstGeom prst="ellipse">
            <a:avLst/>
          </a:prstGeom>
          <a:noFill/>
          <a:ln>
            <a:noFill/>
          </a:ln>
        </p:spPr>
      </p:sp>
      <p:sp>
        <p:nvSpPr>
          <p:cNvPr id="141" name="Google Shape;141;p422"/>
          <p:cNvSpPr>
            <a:spLocks noGrp="1"/>
          </p:cNvSpPr>
          <p:nvPr>
            <p:ph type="pic" idx="5"/>
          </p:nvPr>
        </p:nvSpPr>
        <p:spPr>
          <a:xfrm>
            <a:off x="8039033" y="2239617"/>
            <a:ext cx="2160000" cy="21600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b77bb9fcf8_0_8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5" name="Google Shape;25;gb77bb9fcf8_0_8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6" name="Google Shape;26;gb77bb9fcf8_0_83"/>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Hierrarchy placeholder">
  <p:cSld name="3_Hierrarchy placeholder">
    <p:spTree>
      <p:nvGrpSpPr>
        <p:cNvPr id="1" name="Shape 142"/>
        <p:cNvGrpSpPr/>
        <p:nvPr/>
      </p:nvGrpSpPr>
      <p:grpSpPr>
        <a:xfrm>
          <a:off x="0" y="0"/>
          <a:ext cx="0" cy="0"/>
          <a:chOff x="0" y="0"/>
          <a:chExt cx="0" cy="0"/>
        </a:xfrm>
      </p:grpSpPr>
      <p:sp>
        <p:nvSpPr>
          <p:cNvPr id="143" name="Google Shape;143;p423"/>
          <p:cNvSpPr>
            <a:spLocks noGrp="1"/>
          </p:cNvSpPr>
          <p:nvPr>
            <p:ph type="pic" idx="2"/>
          </p:nvPr>
        </p:nvSpPr>
        <p:spPr>
          <a:xfrm>
            <a:off x="5223729" y="2563492"/>
            <a:ext cx="1800000" cy="1800000"/>
          </a:xfrm>
          <a:prstGeom prst="ellipse">
            <a:avLst/>
          </a:prstGeom>
          <a:noFill/>
          <a:ln>
            <a:noFill/>
          </a:ln>
        </p:spPr>
      </p:sp>
      <p:sp>
        <p:nvSpPr>
          <p:cNvPr id="144" name="Google Shape;144;p423"/>
          <p:cNvSpPr>
            <a:spLocks noGrp="1"/>
          </p:cNvSpPr>
          <p:nvPr>
            <p:ph type="pic" idx="3"/>
          </p:nvPr>
        </p:nvSpPr>
        <p:spPr>
          <a:xfrm>
            <a:off x="7284448" y="1547565"/>
            <a:ext cx="1116000" cy="1116000"/>
          </a:xfrm>
          <a:prstGeom prst="ellipse">
            <a:avLst/>
          </a:prstGeom>
          <a:noFill/>
          <a:ln>
            <a:noFill/>
          </a:ln>
        </p:spPr>
      </p:sp>
      <p:cxnSp>
        <p:nvCxnSpPr>
          <p:cNvPr id="145" name="Google Shape;145;p423"/>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6" name="Google Shape;146;p423"/>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7" name="Google Shape;147;p423"/>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8" name="Google Shape;148;p423"/>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9" name="Google Shape;149;p423"/>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50" name="Google Shape;150;p423"/>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51" name="Google Shape;151;p423"/>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52" name="Google Shape;152;p423"/>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53" name="Google Shape;153;p423"/>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54" name="Google Shape;154;p423"/>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55" name="Google Shape;155;p423"/>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56" name="Google Shape;156;p423"/>
          <p:cNvSpPr>
            <a:spLocks noGrp="1"/>
          </p:cNvSpPr>
          <p:nvPr>
            <p:ph type="pic" idx="4"/>
          </p:nvPr>
        </p:nvSpPr>
        <p:spPr>
          <a:xfrm>
            <a:off x="1355363" y="1197100"/>
            <a:ext cx="1116000" cy="1116000"/>
          </a:xfrm>
          <a:prstGeom prst="ellipse">
            <a:avLst/>
          </a:prstGeom>
          <a:noFill/>
          <a:ln>
            <a:noFill/>
          </a:ln>
        </p:spPr>
      </p:sp>
      <p:sp>
        <p:nvSpPr>
          <p:cNvPr id="157" name="Google Shape;157;p423"/>
          <p:cNvSpPr>
            <a:spLocks noGrp="1"/>
          </p:cNvSpPr>
          <p:nvPr>
            <p:ph type="pic" idx="5"/>
          </p:nvPr>
        </p:nvSpPr>
        <p:spPr>
          <a:xfrm>
            <a:off x="9624393" y="4477288"/>
            <a:ext cx="1116000" cy="1116000"/>
          </a:xfrm>
          <a:prstGeom prst="ellipse">
            <a:avLst/>
          </a:prstGeom>
          <a:noFill/>
          <a:ln>
            <a:noFill/>
          </a:ln>
        </p:spPr>
      </p:sp>
      <p:sp>
        <p:nvSpPr>
          <p:cNvPr id="158" name="Google Shape;158;p423"/>
          <p:cNvSpPr>
            <a:spLocks noGrp="1"/>
          </p:cNvSpPr>
          <p:nvPr>
            <p:ph type="pic" idx="6"/>
          </p:nvPr>
        </p:nvSpPr>
        <p:spPr>
          <a:xfrm>
            <a:off x="4533956" y="4862902"/>
            <a:ext cx="1116000" cy="1116000"/>
          </a:xfrm>
          <a:prstGeom prst="ellipse">
            <a:avLst/>
          </a:prstGeom>
          <a:noFill/>
          <a:ln>
            <a:noFill/>
          </a:ln>
        </p:spPr>
      </p:sp>
      <p:sp>
        <p:nvSpPr>
          <p:cNvPr id="159" name="Google Shape;159;p423"/>
          <p:cNvSpPr>
            <a:spLocks noGrp="1"/>
          </p:cNvSpPr>
          <p:nvPr>
            <p:ph type="pic" idx="7"/>
          </p:nvPr>
        </p:nvSpPr>
        <p:spPr>
          <a:xfrm>
            <a:off x="589633" y="3843104"/>
            <a:ext cx="1008000" cy="1008000"/>
          </a:xfrm>
          <a:prstGeom prst="ellipse">
            <a:avLst/>
          </a:prstGeom>
          <a:noFill/>
          <a:ln>
            <a:noFill/>
          </a:ln>
        </p:spPr>
      </p:sp>
      <p:sp>
        <p:nvSpPr>
          <p:cNvPr id="160" name="Google Shape;160;p423"/>
          <p:cNvSpPr>
            <a:spLocks noGrp="1"/>
          </p:cNvSpPr>
          <p:nvPr>
            <p:ph type="pic" idx="8"/>
          </p:nvPr>
        </p:nvSpPr>
        <p:spPr>
          <a:xfrm>
            <a:off x="2075862" y="2635748"/>
            <a:ext cx="900000" cy="900000"/>
          </a:xfrm>
          <a:prstGeom prst="ellipse">
            <a:avLst/>
          </a:prstGeom>
          <a:noFill/>
          <a:ln>
            <a:noFill/>
          </a:ln>
        </p:spPr>
      </p:sp>
      <p:sp>
        <p:nvSpPr>
          <p:cNvPr id="161" name="Google Shape;161;p423"/>
          <p:cNvSpPr>
            <a:spLocks noGrp="1"/>
          </p:cNvSpPr>
          <p:nvPr>
            <p:ph type="pic" idx="9"/>
          </p:nvPr>
        </p:nvSpPr>
        <p:spPr>
          <a:xfrm>
            <a:off x="4017775" y="1625945"/>
            <a:ext cx="900000" cy="900000"/>
          </a:xfrm>
          <a:prstGeom prst="ellipse">
            <a:avLst/>
          </a:prstGeom>
          <a:noFill/>
          <a:ln>
            <a:noFill/>
          </a:ln>
        </p:spPr>
      </p:sp>
      <p:sp>
        <p:nvSpPr>
          <p:cNvPr id="162" name="Google Shape;162;p423"/>
          <p:cNvSpPr>
            <a:spLocks noGrp="1"/>
          </p:cNvSpPr>
          <p:nvPr>
            <p:ph type="pic" idx="13"/>
          </p:nvPr>
        </p:nvSpPr>
        <p:spPr>
          <a:xfrm>
            <a:off x="10740393" y="1522768"/>
            <a:ext cx="900000" cy="900000"/>
          </a:xfrm>
          <a:prstGeom prst="ellipse">
            <a:avLst/>
          </a:prstGeom>
          <a:noFill/>
          <a:ln>
            <a:noFill/>
          </a:ln>
        </p:spPr>
      </p:sp>
      <p:sp>
        <p:nvSpPr>
          <p:cNvPr id="163" name="Google Shape;163;p423"/>
          <p:cNvSpPr>
            <a:spLocks noGrp="1"/>
          </p:cNvSpPr>
          <p:nvPr>
            <p:ph type="pic" idx="14"/>
          </p:nvPr>
        </p:nvSpPr>
        <p:spPr>
          <a:xfrm>
            <a:off x="9011532" y="2963502"/>
            <a:ext cx="900000" cy="900000"/>
          </a:xfrm>
          <a:prstGeom prst="ellipse">
            <a:avLst/>
          </a:prstGeom>
          <a:noFill/>
          <a:ln>
            <a:noFill/>
          </a:ln>
        </p:spPr>
      </p:sp>
      <p:sp>
        <p:nvSpPr>
          <p:cNvPr id="164" name="Google Shape;164;p423"/>
          <p:cNvSpPr>
            <a:spLocks noGrp="1"/>
          </p:cNvSpPr>
          <p:nvPr>
            <p:ph type="pic" idx="15"/>
          </p:nvPr>
        </p:nvSpPr>
        <p:spPr>
          <a:xfrm>
            <a:off x="6748864" y="4477288"/>
            <a:ext cx="1008000" cy="1008000"/>
          </a:xfrm>
          <a:prstGeom prst="ellipse">
            <a:avLst/>
          </a:prstGeom>
          <a:noFill/>
          <a:ln>
            <a:noFill/>
          </a:ln>
        </p:spPr>
      </p:sp>
      <p:sp>
        <p:nvSpPr>
          <p:cNvPr id="165" name="Google Shape;165;p423"/>
          <p:cNvSpPr>
            <a:spLocks noGrp="1"/>
          </p:cNvSpPr>
          <p:nvPr>
            <p:ph type="pic" idx="16"/>
          </p:nvPr>
        </p:nvSpPr>
        <p:spPr>
          <a:xfrm>
            <a:off x="3101536" y="4438527"/>
            <a:ext cx="900000" cy="900000"/>
          </a:xfrm>
          <a:prstGeom prst="ellipse">
            <a:avLst/>
          </a:prstGeom>
          <a:noFill/>
          <a:ln>
            <a:noFill/>
          </a:ln>
        </p:spPr>
      </p:sp>
      <p:sp>
        <p:nvSpPr>
          <p:cNvPr id="166" name="Google Shape;166;p42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23"/>
          <p:cNvSpPr txBox="1"/>
          <p:nvPr/>
        </p:nvSpPr>
        <p:spPr>
          <a:xfrm>
            <a:off x="1189710" y="6379631"/>
            <a:ext cx="6493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chemeClr val="dk1"/>
                </a:solidFill>
                <a:latin typeface="Lato Light"/>
                <a:ea typeface="Lato Light"/>
                <a:cs typeface="Lato Light"/>
                <a:sym typeface="Lato Light"/>
              </a:rPr>
              <a:t>‹#›</a:t>
            </a:fld>
            <a:endParaRPr sz="1400" b="0" i="0" u="none" strike="noStrike" cap="none">
              <a:solidFill>
                <a:schemeClr val="dk1"/>
              </a:solidFill>
              <a:latin typeface="Lato Light"/>
              <a:ea typeface="Lato Light"/>
              <a:cs typeface="Lato Light"/>
              <a:sym typeface="Lato Light"/>
            </a:endParaRPr>
          </a:p>
        </p:txBody>
      </p:sp>
      <p:sp>
        <p:nvSpPr>
          <p:cNvPr id="168" name="Google Shape;168;p423"/>
          <p:cNvSpPr txBox="1"/>
          <p:nvPr/>
        </p:nvSpPr>
        <p:spPr>
          <a:xfrm>
            <a:off x="470455" y="6392883"/>
            <a:ext cx="75373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Lato Light"/>
                <a:ea typeface="Lato Light"/>
                <a:cs typeface="Lato Light"/>
                <a:sym typeface="Lato Light"/>
              </a:rPr>
              <a:t>SLIDE  </a:t>
            </a:r>
            <a:endParaRPr sz="1400" b="1" i="0" u="none" strike="noStrike" cap="none">
              <a:solidFill>
                <a:schemeClr val="dk1"/>
              </a:solidFill>
              <a:latin typeface="Lato Light"/>
              <a:ea typeface="Lato Light"/>
              <a:cs typeface="Lato Light"/>
              <a:sym typeface="Lato Light"/>
            </a:endParaRPr>
          </a:p>
        </p:txBody>
      </p:sp>
      <p:cxnSp>
        <p:nvCxnSpPr>
          <p:cNvPr id="169" name="Google Shape;169;p423"/>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200"/>
                                        <p:tgtEl>
                                          <p:spTgt spid="152"/>
                                        </p:tgtEl>
                                      </p:cBhvr>
                                    </p:animEffect>
                                  </p:childTnLst>
                                </p:cTn>
                              </p:par>
                              <p:par>
                                <p:cTn id="8" presetID="10" presetClass="entr" presetSubtype="0" fill="hold" nodeType="withEffect">
                                  <p:stCondLst>
                                    <p:cond delay="70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200"/>
                                        <p:tgtEl>
                                          <p:spTgt spid="153"/>
                                        </p:tgtEl>
                                      </p:cBhvr>
                                    </p:animEffect>
                                  </p:childTnLst>
                                </p:cTn>
                              </p:par>
                              <p:par>
                                <p:cTn id="11" presetID="10" presetClass="entr" presetSubtype="0" fill="hold" nodeType="withEffect">
                                  <p:stCondLst>
                                    <p:cond delay="90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200"/>
                                        <p:tgtEl>
                                          <p:spTgt spid="154"/>
                                        </p:tgtEl>
                                      </p:cBhvr>
                                    </p:animEffect>
                                  </p:childTnLst>
                                </p:cTn>
                              </p:par>
                              <p:par>
                                <p:cTn id="14" presetID="10" presetClass="entr" presetSubtype="0" fill="hold" nodeType="withEffect">
                                  <p:stCondLst>
                                    <p:cond delay="110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200"/>
                                        <p:tgtEl>
                                          <p:spTgt spid="155"/>
                                        </p:tgtEl>
                                      </p:cBhvr>
                                    </p:animEffect>
                                  </p:childTnLst>
                                </p:cTn>
                              </p:par>
                              <p:par>
                                <p:cTn id="17" presetID="10" presetClass="entr" presetSubtype="0" fill="hold" nodeType="withEffect">
                                  <p:stCondLst>
                                    <p:cond delay="1300"/>
                                  </p:stCondLst>
                                  <p:childTnLst>
                                    <p:set>
                                      <p:cBhvr>
                                        <p:cTn id="18" dur="1" fill="hold">
                                          <p:stCondLst>
                                            <p:cond delay="0"/>
                                          </p:stCondLst>
                                        </p:cTn>
                                        <p:tgtEl>
                                          <p:spTgt spid="151"/>
                                        </p:tgtEl>
                                        <p:attrNameLst>
                                          <p:attrName>style.visibility</p:attrName>
                                        </p:attrNameLst>
                                      </p:cBhvr>
                                      <p:to>
                                        <p:strVal val="visible"/>
                                      </p:to>
                                    </p:set>
                                    <p:animEffect transition="in" filter="fade">
                                      <p:cBhvr>
                                        <p:cTn id="19" dur="200"/>
                                        <p:tgtEl>
                                          <p:spTgt spid="151"/>
                                        </p:tgtEl>
                                      </p:cBhvr>
                                    </p:animEffect>
                                  </p:childTnLst>
                                </p:cTn>
                              </p:par>
                              <p:par>
                                <p:cTn id="20" presetID="10" presetClass="entr" presetSubtype="0" fill="hold" nodeType="withEffect">
                                  <p:stCondLst>
                                    <p:cond delay="150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200"/>
                                        <p:tgtEl>
                                          <p:spTgt spid="150"/>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200"/>
                                        <p:tgtEl>
                                          <p:spTgt spid="148"/>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7"/>
                                        </p:tgtEl>
                                        <p:attrNameLst>
                                          <p:attrName>style.visibility</p:attrName>
                                        </p:attrNameLst>
                                      </p:cBhvr>
                                      <p:to>
                                        <p:strVal val="visible"/>
                                      </p:to>
                                    </p:set>
                                    <p:animEffect transition="in" filter="fade">
                                      <p:cBhvr>
                                        <p:cTn id="28" dur="200"/>
                                        <p:tgtEl>
                                          <p:spTgt spid="147"/>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200"/>
                                        <p:tgtEl>
                                          <p:spTgt spid="146"/>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200"/>
                                        <p:tgtEl>
                                          <p:spTgt spid="145"/>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9"/>
                                        </p:tgtEl>
                                        <p:attrNameLst>
                                          <p:attrName>style.visibility</p:attrName>
                                        </p:attrNameLst>
                                      </p:cBhvr>
                                      <p:to>
                                        <p:strVal val="visible"/>
                                      </p:to>
                                    </p:set>
                                    <p:animEffect transition="in" filter="fade">
                                      <p:cBhvr>
                                        <p:cTn id="37" dur="200"/>
                                        <p:tgtEl>
                                          <p:spTgt spid="149"/>
                                        </p:tgtEl>
                                      </p:cBhvr>
                                    </p:animEffect>
                                  </p:childTnLst>
                                </p:cTn>
                              </p:par>
                            </p:childTnLst>
                          </p:cTn>
                        </p:par>
                        <p:par>
                          <p:cTn id="38" fill="hold">
                            <p:stCondLst>
                              <p:cond delay="200"/>
                            </p:stCondLst>
                            <p:childTnLst>
                              <p:par>
                                <p:cTn id="39" presetID="10" presetClass="entr" presetSubtype="0" fill="hold" nodeType="after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fade">
                                      <p:cBhvr>
                                        <p:cTn id="41"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Hierrarchy placeholder center">
  <p:cSld name="4_Hierrarchy placeholder center">
    <p:spTree>
      <p:nvGrpSpPr>
        <p:cNvPr id="1" name="Shape 170"/>
        <p:cNvGrpSpPr/>
        <p:nvPr/>
      </p:nvGrpSpPr>
      <p:grpSpPr>
        <a:xfrm>
          <a:off x="0" y="0"/>
          <a:ext cx="0" cy="0"/>
          <a:chOff x="0" y="0"/>
          <a:chExt cx="0" cy="0"/>
        </a:xfrm>
      </p:grpSpPr>
      <p:sp>
        <p:nvSpPr>
          <p:cNvPr id="171" name="Google Shape;171;p424"/>
          <p:cNvSpPr>
            <a:spLocks noGrp="1"/>
          </p:cNvSpPr>
          <p:nvPr>
            <p:ph type="pic" idx="2"/>
          </p:nvPr>
        </p:nvSpPr>
        <p:spPr>
          <a:xfrm>
            <a:off x="7284448" y="1547565"/>
            <a:ext cx="1116000" cy="1116000"/>
          </a:xfrm>
          <a:prstGeom prst="ellipse">
            <a:avLst/>
          </a:prstGeom>
          <a:noFill/>
          <a:ln>
            <a:noFill/>
          </a:ln>
        </p:spPr>
      </p:sp>
      <p:cxnSp>
        <p:nvCxnSpPr>
          <p:cNvPr id="172" name="Google Shape;172;p424"/>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73" name="Google Shape;173;p424"/>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74" name="Google Shape;174;p424"/>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75" name="Google Shape;175;p424"/>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76" name="Google Shape;176;p424"/>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77" name="Google Shape;177;p424"/>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78" name="Google Shape;178;p424"/>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79" name="Google Shape;179;p424"/>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80" name="Google Shape;180;p424"/>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81" name="Google Shape;181;p424"/>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82" name="Google Shape;182;p424"/>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83" name="Google Shape;183;p424"/>
          <p:cNvSpPr>
            <a:spLocks noGrp="1"/>
          </p:cNvSpPr>
          <p:nvPr>
            <p:ph type="pic" idx="3"/>
          </p:nvPr>
        </p:nvSpPr>
        <p:spPr>
          <a:xfrm>
            <a:off x="1355363" y="1197100"/>
            <a:ext cx="1116000" cy="1116000"/>
          </a:xfrm>
          <a:prstGeom prst="ellipse">
            <a:avLst/>
          </a:prstGeom>
          <a:noFill/>
          <a:ln>
            <a:noFill/>
          </a:ln>
        </p:spPr>
      </p:sp>
      <p:sp>
        <p:nvSpPr>
          <p:cNvPr id="184" name="Google Shape;184;p424"/>
          <p:cNvSpPr>
            <a:spLocks noGrp="1"/>
          </p:cNvSpPr>
          <p:nvPr>
            <p:ph type="pic" idx="4"/>
          </p:nvPr>
        </p:nvSpPr>
        <p:spPr>
          <a:xfrm>
            <a:off x="9624393" y="4477288"/>
            <a:ext cx="1116000" cy="1116000"/>
          </a:xfrm>
          <a:prstGeom prst="ellipse">
            <a:avLst/>
          </a:prstGeom>
          <a:noFill/>
          <a:ln>
            <a:noFill/>
          </a:ln>
        </p:spPr>
      </p:sp>
      <p:sp>
        <p:nvSpPr>
          <p:cNvPr id="185" name="Google Shape;185;p424"/>
          <p:cNvSpPr>
            <a:spLocks noGrp="1"/>
          </p:cNvSpPr>
          <p:nvPr>
            <p:ph type="pic" idx="5"/>
          </p:nvPr>
        </p:nvSpPr>
        <p:spPr>
          <a:xfrm>
            <a:off x="4533956" y="4862902"/>
            <a:ext cx="1116000" cy="1116000"/>
          </a:xfrm>
          <a:prstGeom prst="ellipse">
            <a:avLst/>
          </a:prstGeom>
          <a:noFill/>
          <a:ln>
            <a:noFill/>
          </a:ln>
        </p:spPr>
      </p:sp>
      <p:sp>
        <p:nvSpPr>
          <p:cNvPr id="186" name="Google Shape;186;p424"/>
          <p:cNvSpPr>
            <a:spLocks noGrp="1"/>
          </p:cNvSpPr>
          <p:nvPr>
            <p:ph type="pic" idx="6"/>
          </p:nvPr>
        </p:nvSpPr>
        <p:spPr>
          <a:xfrm>
            <a:off x="589633" y="3843104"/>
            <a:ext cx="1008000" cy="1008000"/>
          </a:xfrm>
          <a:prstGeom prst="ellipse">
            <a:avLst/>
          </a:prstGeom>
          <a:noFill/>
          <a:ln>
            <a:noFill/>
          </a:ln>
        </p:spPr>
      </p:sp>
      <p:sp>
        <p:nvSpPr>
          <p:cNvPr id="187" name="Google Shape;187;p424"/>
          <p:cNvSpPr>
            <a:spLocks noGrp="1"/>
          </p:cNvSpPr>
          <p:nvPr>
            <p:ph type="pic" idx="7"/>
          </p:nvPr>
        </p:nvSpPr>
        <p:spPr>
          <a:xfrm>
            <a:off x="2075862" y="2635748"/>
            <a:ext cx="900000" cy="900000"/>
          </a:xfrm>
          <a:prstGeom prst="ellipse">
            <a:avLst/>
          </a:prstGeom>
          <a:noFill/>
          <a:ln>
            <a:noFill/>
          </a:ln>
        </p:spPr>
      </p:sp>
      <p:sp>
        <p:nvSpPr>
          <p:cNvPr id="188" name="Google Shape;188;p424"/>
          <p:cNvSpPr>
            <a:spLocks noGrp="1"/>
          </p:cNvSpPr>
          <p:nvPr>
            <p:ph type="pic" idx="8"/>
          </p:nvPr>
        </p:nvSpPr>
        <p:spPr>
          <a:xfrm>
            <a:off x="4017775" y="1625945"/>
            <a:ext cx="900000" cy="900000"/>
          </a:xfrm>
          <a:prstGeom prst="ellipse">
            <a:avLst/>
          </a:prstGeom>
          <a:noFill/>
          <a:ln>
            <a:noFill/>
          </a:ln>
        </p:spPr>
      </p:sp>
      <p:sp>
        <p:nvSpPr>
          <p:cNvPr id="189" name="Google Shape;189;p424"/>
          <p:cNvSpPr>
            <a:spLocks noGrp="1"/>
          </p:cNvSpPr>
          <p:nvPr>
            <p:ph type="pic" idx="9"/>
          </p:nvPr>
        </p:nvSpPr>
        <p:spPr>
          <a:xfrm>
            <a:off x="10740393" y="1522768"/>
            <a:ext cx="900000" cy="900000"/>
          </a:xfrm>
          <a:prstGeom prst="ellipse">
            <a:avLst/>
          </a:prstGeom>
          <a:noFill/>
          <a:ln>
            <a:noFill/>
          </a:ln>
        </p:spPr>
      </p:sp>
      <p:sp>
        <p:nvSpPr>
          <p:cNvPr id="190" name="Google Shape;190;p424"/>
          <p:cNvSpPr>
            <a:spLocks noGrp="1"/>
          </p:cNvSpPr>
          <p:nvPr>
            <p:ph type="pic" idx="13"/>
          </p:nvPr>
        </p:nvSpPr>
        <p:spPr>
          <a:xfrm>
            <a:off x="9011532" y="2963502"/>
            <a:ext cx="900000" cy="900000"/>
          </a:xfrm>
          <a:prstGeom prst="ellipse">
            <a:avLst/>
          </a:prstGeom>
          <a:noFill/>
          <a:ln>
            <a:noFill/>
          </a:ln>
        </p:spPr>
      </p:sp>
      <p:sp>
        <p:nvSpPr>
          <p:cNvPr id="191" name="Google Shape;191;p424"/>
          <p:cNvSpPr>
            <a:spLocks noGrp="1"/>
          </p:cNvSpPr>
          <p:nvPr>
            <p:ph type="pic" idx="14"/>
          </p:nvPr>
        </p:nvSpPr>
        <p:spPr>
          <a:xfrm>
            <a:off x="6748864" y="4477288"/>
            <a:ext cx="1008000" cy="1008000"/>
          </a:xfrm>
          <a:prstGeom prst="ellipse">
            <a:avLst/>
          </a:prstGeom>
          <a:noFill/>
          <a:ln>
            <a:noFill/>
          </a:ln>
        </p:spPr>
      </p:sp>
      <p:sp>
        <p:nvSpPr>
          <p:cNvPr id="192" name="Google Shape;192;p424"/>
          <p:cNvSpPr>
            <a:spLocks noGrp="1"/>
          </p:cNvSpPr>
          <p:nvPr>
            <p:ph type="pic" idx="15"/>
          </p:nvPr>
        </p:nvSpPr>
        <p:spPr>
          <a:xfrm>
            <a:off x="3101536" y="4438527"/>
            <a:ext cx="900000" cy="900000"/>
          </a:xfrm>
          <a:prstGeom prst="ellipse">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200"/>
                                        <p:tgtEl>
                                          <p:spTgt spid="179"/>
                                        </p:tgtEl>
                                      </p:cBhvr>
                                    </p:animEffect>
                                  </p:childTnLst>
                                </p:cTn>
                              </p:par>
                              <p:par>
                                <p:cTn id="8" presetID="10" presetClass="entr" presetSubtype="0" fill="hold" nodeType="withEffect">
                                  <p:stCondLst>
                                    <p:cond delay="70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200"/>
                                        <p:tgtEl>
                                          <p:spTgt spid="180"/>
                                        </p:tgtEl>
                                      </p:cBhvr>
                                    </p:animEffect>
                                  </p:childTnLst>
                                </p:cTn>
                              </p:par>
                              <p:par>
                                <p:cTn id="11" presetID="10" presetClass="entr" presetSubtype="0" fill="hold" nodeType="withEffect">
                                  <p:stCondLst>
                                    <p:cond delay="900"/>
                                  </p:stCondLst>
                                  <p:childTnLst>
                                    <p:set>
                                      <p:cBhvr>
                                        <p:cTn id="12" dur="1" fill="hold">
                                          <p:stCondLst>
                                            <p:cond delay="0"/>
                                          </p:stCondLst>
                                        </p:cTn>
                                        <p:tgtEl>
                                          <p:spTgt spid="181"/>
                                        </p:tgtEl>
                                        <p:attrNameLst>
                                          <p:attrName>style.visibility</p:attrName>
                                        </p:attrNameLst>
                                      </p:cBhvr>
                                      <p:to>
                                        <p:strVal val="visible"/>
                                      </p:to>
                                    </p:set>
                                    <p:animEffect transition="in" filter="fade">
                                      <p:cBhvr>
                                        <p:cTn id="13" dur="200"/>
                                        <p:tgtEl>
                                          <p:spTgt spid="181"/>
                                        </p:tgtEl>
                                      </p:cBhvr>
                                    </p:animEffect>
                                  </p:childTnLst>
                                </p:cTn>
                              </p:par>
                              <p:par>
                                <p:cTn id="14" presetID="10" presetClass="entr" presetSubtype="0" fill="hold" nodeType="withEffect">
                                  <p:stCondLst>
                                    <p:cond delay="1100"/>
                                  </p:stCondLst>
                                  <p:childTnLst>
                                    <p:set>
                                      <p:cBhvr>
                                        <p:cTn id="15" dur="1" fill="hold">
                                          <p:stCondLst>
                                            <p:cond delay="0"/>
                                          </p:stCondLst>
                                        </p:cTn>
                                        <p:tgtEl>
                                          <p:spTgt spid="182"/>
                                        </p:tgtEl>
                                        <p:attrNameLst>
                                          <p:attrName>style.visibility</p:attrName>
                                        </p:attrNameLst>
                                      </p:cBhvr>
                                      <p:to>
                                        <p:strVal val="visible"/>
                                      </p:to>
                                    </p:set>
                                    <p:animEffect transition="in" filter="fade">
                                      <p:cBhvr>
                                        <p:cTn id="16" dur="200"/>
                                        <p:tgtEl>
                                          <p:spTgt spid="182"/>
                                        </p:tgtEl>
                                      </p:cBhvr>
                                    </p:animEffect>
                                  </p:childTnLst>
                                </p:cTn>
                              </p:par>
                              <p:par>
                                <p:cTn id="17" presetID="10" presetClass="entr" presetSubtype="0" fill="hold" nodeType="withEffect">
                                  <p:stCondLst>
                                    <p:cond delay="1300"/>
                                  </p:stCondLst>
                                  <p:childTnLst>
                                    <p:set>
                                      <p:cBhvr>
                                        <p:cTn id="18" dur="1" fill="hold">
                                          <p:stCondLst>
                                            <p:cond delay="0"/>
                                          </p:stCondLst>
                                        </p:cTn>
                                        <p:tgtEl>
                                          <p:spTgt spid="178"/>
                                        </p:tgtEl>
                                        <p:attrNameLst>
                                          <p:attrName>style.visibility</p:attrName>
                                        </p:attrNameLst>
                                      </p:cBhvr>
                                      <p:to>
                                        <p:strVal val="visible"/>
                                      </p:to>
                                    </p:set>
                                    <p:animEffect transition="in" filter="fade">
                                      <p:cBhvr>
                                        <p:cTn id="19" dur="200"/>
                                        <p:tgtEl>
                                          <p:spTgt spid="17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200"/>
                                        <p:tgtEl>
                                          <p:spTgt spid="177"/>
                                        </p:tgtEl>
                                      </p:cBhvr>
                                    </p:animEffect>
                                  </p:childTnLst>
                                </p:cTn>
                              </p:par>
                              <p:par>
                                <p:cTn id="23" presetID="10" presetClass="entr" presetSubtype="0" fill="hold" nodeType="withEffect">
                                  <p:stCondLst>
                                    <p:cond delay="1700"/>
                                  </p:stCondLst>
                                  <p:childTnLst>
                                    <p:set>
                                      <p:cBhvr>
                                        <p:cTn id="24" dur="1" fill="hold">
                                          <p:stCondLst>
                                            <p:cond delay="0"/>
                                          </p:stCondLst>
                                        </p:cTn>
                                        <p:tgtEl>
                                          <p:spTgt spid="175"/>
                                        </p:tgtEl>
                                        <p:attrNameLst>
                                          <p:attrName>style.visibility</p:attrName>
                                        </p:attrNameLst>
                                      </p:cBhvr>
                                      <p:to>
                                        <p:strVal val="visible"/>
                                      </p:to>
                                    </p:set>
                                    <p:animEffect transition="in" filter="fade">
                                      <p:cBhvr>
                                        <p:cTn id="25" dur="200"/>
                                        <p:tgtEl>
                                          <p:spTgt spid="175"/>
                                        </p:tgtEl>
                                      </p:cBhvr>
                                    </p:animEffect>
                                  </p:childTnLst>
                                </p:cTn>
                              </p:par>
                              <p:par>
                                <p:cTn id="26" presetID="10" presetClass="entr" presetSubtype="0" fill="hold" nodeType="withEffect">
                                  <p:stCondLst>
                                    <p:cond delay="1900"/>
                                  </p:stCondLst>
                                  <p:childTnLst>
                                    <p:set>
                                      <p:cBhvr>
                                        <p:cTn id="27" dur="1" fill="hold">
                                          <p:stCondLst>
                                            <p:cond delay="0"/>
                                          </p:stCondLst>
                                        </p:cTn>
                                        <p:tgtEl>
                                          <p:spTgt spid="174"/>
                                        </p:tgtEl>
                                        <p:attrNameLst>
                                          <p:attrName>style.visibility</p:attrName>
                                        </p:attrNameLst>
                                      </p:cBhvr>
                                      <p:to>
                                        <p:strVal val="visible"/>
                                      </p:to>
                                    </p:set>
                                    <p:animEffect transition="in" filter="fade">
                                      <p:cBhvr>
                                        <p:cTn id="28" dur="200"/>
                                        <p:tgtEl>
                                          <p:spTgt spid="174"/>
                                        </p:tgtEl>
                                      </p:cBhvr>
                                    </p:animEffect>
                                  </p:childTnLst>
                                </p:cTn>
                              </p:par>
                              <p:par>
                                <p:cTn id="29" presetID="10" presetClass="entr" presetSubtype="0" fill="hold" nodeType="withEffect">
                                  <p:stCondLst>
                                    <p:cond delay="210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200"/>
                                        <p:tgtEl>
                                          <p:spTgt spid="173"/>
                                        </p:tgtEl>
                                      </p:cBhvr>
                                    </p:animEffect>
                                  </p:childTnLst>
                                </p:cTn>
                              </p:par>
                              <p:par>
                                <p:cTn id="32" presetID="10" presetClass="entr" presetSubtype="0" fill="hold" nodeType="withEffect">
                                  <p:stCondLst>
                                    <p:cond delay="230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200"/>
                                        <p:tgtEl>
                                          <p:spTgt spid="172"/>
                                        </p:tgtEl>
                                      </p:cBhvr>
                                    </p:animEffect>
                                  </p:childTnLst>
                                </p:cTn>
                              </p:par>
                              <p:par>
                                <p:cTn id="35" presetID="10" presetClass="entr" presetSubtype="0" fill="hold" nodeType="withEffect">
                                  <p:stCondLst>
                                    <p:cond delay="250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2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Hierrarchy placeholder 2">
  <p:cSld name="4_Hierrarchy placeholder 2">
    <p:spTree>
      <p:nvGrpSpPr>
        <p:cNvPr id="1" name="Shape 193"/>
        <p:cNvGrpSpPr/>
        <p:nvPr/>
      </p:nvGrpSpPr>
      <p:grpSpPr>
        <a:xfrm>
          <a:off x="0" y="0"/>
          <a:ext cx="0" cy="0"/>
          <a:chOff x="0" y="0"/>
          <a:chExt cx="0" cy="0"/>
        </a:xfrm>
      </p:grpSpPr>
      <p:cxnSp>
        <p:nvCxnSpPr>
          <p:cNvPr id="194" name="Google Shape;194;p425"/>
          <p:cNvCxnSpPr/>
          <p:nvPr/>
        </p:nvCxnSpPr>
        <p:spPr>
          <a:xfrm rot="10800000" flipH="1">
            <a:off x="1528789"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95" name="Google Shape;195;p425"/>
          <p:cNvCxnSpPr/>
          <p:nvPr/>
        </p:nvCxnSpPr>
        <p:spPr>
          <a:xfrm>
            <a:off x="1528789"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96" name="Google Shape;196;p425"/>
          <p:cNvCxnSpPr/>
          <p:nvPr/>
        </p:nvCxnSpPr>
        <p:spPr>
          <a:xfrm rot="10800000">
            <a:off x="3497151"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97" name="Google Shape;197;p425"/>
          <p:cNvCxnSpPr/>
          <p:nvPr/>
        </p:nvCxnSpPr>
        <p:spPr>
          <a:xfrm flipH="1">
            <a:off x="3487814"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98" name="Google Shape;198;p425"/>
          <p:cNvCxnSpPr/>
          <p:nvPr/>
        </p:nvCxnSpPr>
        <p:spPr>
          <a:xfrm rot="10800000">
            <a:off x="2766937" y="4211546"/>
            <a:ext cx="0" cy="333316"/>
          </a:xfrm>
          <a:prstGeom prst="straightConnector1">
            <a:avLst/>
          </a:prstGeom>
          <a:noFill/>
          <a:ln w="9525" cap="flat" cmpd="sng">
            <a:solidFill>
              <a:srgbClr val="BFBFBF"/>
            </a:solidFill>
            <a:prstDash val="solid"/>
            <a:miter lim="800000"/>
            <a:headEnd type="none" w="sm" len="sm"/>
            <a:tailEnd type="none" w="sm" len="sm"/>
          </a:ln>
        </p:spPr>
      </p:cxnSp>
      <p:cxnSp>
        <p:nvCxnSpPr>
          <p:cNvPr id="199" name="Google Shape;199;p425"/>
          <p:cNvCxnSpPr/>
          <p:nvPr/>
        </p:nvCxnSpPr>
        <p:spPr>
          <a:xfrm>
            <a:off x="2756452" y="2074450"/>
            <a:ext cx="0" cy="333316"/>
          </a:xfrm>
          <a:prstGeom prst="straightConnector1">
            <a:avLst/>
          </a:prstGeom>
          <a:noFill/>
          <a:ln w="9525" cap="flat" cmpd="sng">
            <a:solidFill>
              <a:srgbClr val="BFBFBF"/>
            </a:solidFill>
            <a:prstDash val="solid"/>
            <a:miter lim="800000"/>
            <a:headEnd type="none" w="sm" len="sm"/>
            <a:tailEnd type="none" w="sm" len="sm"/>
          </a:ln>
        </p:spPr>
      </p:cxnSp>
      <p:sp>
        <p:nvSpPr>
          <p:cNvPr id="200" name="Google Shape;200;p425"/>
          <p:cNvSpPr>
            <a:spLocks noGrp="1"/>
          </p:cNvSpPr>
          <p:nvPr>
            <p:ph type="pic" idx="2"/>
          </p:nvPr>
        </p:nvSpPr>
        <p:spPr>
          <a:xfrm>
            <a:off x="3854223" y="1931262"/>
            <a:ext cx="900000" cy="900000"/>
          </a:xfrm>
          <a:prstGeom prst="ellipse">
            <a:avLst/>
          </a:prstGeom>
          <a:noFill/>
          <a:ln>
            <a:noFill/>
          </a:ln>
        </p:spPr>
      </p:sp>
      <p:sp>
        <p:nvSpPr>
          <p:cNvPr id="201" name="Google Shape;201;p425"/>
          <p:cNvSpPr>
            <a:spLocks noGrp="1"/>
          </p:cNvSpPr>
          <p:nvPr>
            <p:ph type="pic" idx="3"/>
          </p:nvPr>
        </p:nvSpPr>
        <p:spPr>
          <a:xfrm>
            <a:off x="639711" y="1983856"/>
            <a:ext cx="900000" cy="900000"/>
          </a:xfrm>
          <a:prstGeom prst="ellipse">
            <a:avLst/>
          </a:prstGeom>
          <a:noFill/>
          <a:ln>
            <a:noFill/>
          </a:ln>
        </p:spPr>
      </p:sp>
      <p:sp>
        <p:nvSpPr>
          <p:cNvPr id="202" name="Google Shape;202;p425"/>
          <p:cNvSpPr>
            <a:spLocks noGrp="1"/>
          </p:cNvSpPr>
          <p:nvPr>
            <p:ph type="pic" idx="4"/>
          </p:nvPr>
        </p:nvSpPr>
        <p:spPr>
          <a:xfrm>
            <a:off x="688338" y="3809602"/>
            <a:ext cx="900000" cy="900000"/>
          </a:xfrm>
          <a:prstGeom prst="ellipse">
            <a:avLst/>
          </a:prstGeom>
          <a:noFill/>
          <a:ln>
            <a:noFill/>
          </a:ln>
        </p:spPr>
      </p:sp>
      <p:sp>
        <p:nvSpPr>
          <p:cNvPr id="203" name="Google Shape;203;p425"/>
          <p:cNvSpPr>
            <a:spLocks noGrp="1"/>
          </p:cNvSpPr>
          <p:nvPr>
            <p:ph type="pic" idx="5"/>
          </p:nvPr>
        </p:nvSpPr>
        <p:spPr>
          <a:xfrm>
            <a:off x="2316937" y="4517001"/>
            <a:ext cx="900000" cy="900000"/>
          </a:xfrm>
          <a:prstGeom prst="ellipse">
            <a:avLst/>
          </a:prstGeom>
          <a:noFill/>
          <a:ln>
            <a:noFill/>
          </a:ln>
        </p:spPr>
      </p:sp>
      <p:sp>
        <p:nvSpPr>
          <p:cNvPr id="204" name="Google Shape;204;p425"/>
          <p:cNvSpPr>
            <a:spLocks noGrp="1"/>
          </p:cNvSpPr>
          <p:nvPr>
            <p:ph type="pic" idx="6"/>
          </p:nvPr>
        </p:nvSpPr>
        <p:spPr>
          <a:xfrm>
            <a:off x="3839520" y="3828853"/>
            <a:ext cx="900000" cy="900000"/>
          </a:xfrm>
          <a:prstGeom prst="ellipse">
            <a:avLst/>
          </a:prstGeom>
          <a:noFill/>
          <a:ln>
            <a:noFill/>
          </a:ln>
        </p:spPr>
      </p:sp>
      <p:cxnSp>
        <p:nvCxnSpPr>
          <p:cNvPr id="205" name="Google Shape;205;p425"/>
          <p:cNvCxnSpPr/>
          <p:nvPr/>
        </p:nvCxnSpPr>
        <p:spPr>
          <a:xfrm flipH="1">
            <a:off x="4659710" y="1864924"/>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206" name="Google Shape;206;p425"/>
          <p:cNvSpPr>
            <a:spLocks noGrp="1"/>
          </p:cNvSpPr>
          <p:nvPr>
            <p:ph type="pic" idx="7"/>
          </p:nvPr>
        </p:nvSpPr>
        <p:spPr>
          <a:xfrm>
            <a:off x="4994517" y="1202788"/>
            <a:ext cx="900000" cy="900000"/>
          </a:xfrm>
          <a:prstGeom prst="ellipse">
            <a:avLst/>
          </a:prstGeom>
          <a:noFill/>
          <a:ln>
            <a:noFill/>
          </a:ln>
        </p:spPr>
      </p:sp>
      <p:cxnSp>
        <p:nvCxnSpPr>
          <p:cNvPr id="207" name="Google Shape;207;p425"/>
          <p:cNvCxnSpPr/>
          <p:nvPr/>
        </p:nvCxnSpPr>
        <p:spPr>
          <a:xfrm rot="10800000">
            <a:off x="4706644" y="2631128"/>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208" name="Google Shape;208;p425"/>
          <p:cNvSpPr>
            <a:spLocks noGrp="1"/>
          </p:cNvSpPr>
          <p:nvPr>
            <p:ph type="pic" idx="8"/>
          </p:nvPr>
        </p:nvSpPr>
        <p:spPr>
          <a:xfrm>
            <a:off x="5049013" y="2650379"/>
            <a:ext cx="900000" cy="900000"/>
          </a:xfrm>
          <a:prstGeom prst="ellipse">
            <a:avLst/>
          </a:prstGeom>
          <a:noFill/>
          <a:ln>
            <a:noFill/>
          </a:ln>
        </p:spPr>
      </p:sp>
      <p:sp>
        <p:nvSpPr>
          <p:cNvPr id="209" name="Google Shape;209;p425"/>
          <p:cNvSpPr>
            <a:spLocks noGrp="1"/>
          </p:cNvSpPr>
          <p:nvPr>
            <p:ph type="pic" idx="9"/>
          </p:nvPr>
        </p:nvSpPr>
        <p:spPr>
          <a:xfrm>
            <a:off x="2316937" y="1224424"/>
            <a:ext cx="900000" cy="900000"/>
          </a:xfrm>
          <a:prstGeom prst="ellipse">
            <a:avLst/>
          </a:prstGeom>
          <a:noFill/>
          <a:ln>
            <a:noFill/>
          </a:ln>
        </p:spPr>
      </p:sp>
      <p:sp>
        <p:nvSpPr>
          <p:cNvPr id="210" name="Google Shape;210;p425"/>
          <p:cNvSpPr>
            <a:spLocks noGrp="1"/>
          </p:cNvSpPr>
          <p:nvPr>
            <p:ph type="pic" idx="13"/>
          </p:nvPr>
        </p:nvSpPr>
        <p:spPr>
          <a:xfrm>
            <a:off x="1813929" y="2411546"/>
            <a:ext cx="1800000" cy="1800000"/>
          </a:xfrm>
          <a:prstGeom prst="ellipse">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
                                        <p:tgtEl>
                                          <p:spTgt spid="199"/>
                                        </p:tgtEl>
                                      </p:cBhvr>
                                    </p:animEffect>
                                  </p:childTnLst>
                                </p:cTn>
                              </p:par>
                              <p:par>
                                <p:cTn id="8" presetID="10" presetClass="entr" presetSubtype="0" fill="hold" nodeType="withEffect">
                                  <p:stCondLst>
                                    <p:cond delay="20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200"/>
                                        <p:tgtEl>
                                          <p:spTgt spid="197"/>
                                        </p:tgtEl>
                                      </p:cBhvr>
                                    </p:animEffect>
                                  </p:childTnLst>
                                </p:cTn>
                              </p:par>
                              <p:par>
                                <p:cTn id="11" presetID="10" presetClass="entr" presetSubtype="0" fill="hold" nodeType="withEffect">
                                  <p:stCondLst>
                                    <p:cond delay="40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200"/>
                                        <p:tgtEl>
                                          <p:spTgt spid="196"/>
                                        </p:tgtEl>
                                      </p:cBhvr>
                                    </p:animEffect>
                                  </p:childTnLst>
                                </p:cTn>
                              </p:par>
                              <p:par>
                                <p:cTn id="14" presetID="10" presetClass="entr" presetSubtype="0" fill="hold" nodeType="withEffect">
                                  <p:stCondLst>
                                    <p:cond delay="600"/>
                                  </p:stCondLst>
                                  <p:childTnLst>
                                    <p:set>
                                      <p:cBhvr>
                                        <p:cTn id="15" dur="1" fill="hold">
                                          <p:stCondLst>
                                            <p:cond delay="0"/>
                                          </p:stCondLst>
                                        </p:cTn>
                                        <p:tgtEl>
                                          <p:spTgt spid="198"/>
                                        </p:tgtEl>
                                        <p:attrNameLst>
                                          <p:attrName>style.visibility</p:attrName>
                                        </p:attrNameLst>
                                      </p:cBhvr>
                                      <p:to>
                                        <p:strVal val="visible"/>
                                      </p:to>
                                    </p:set>
                                    <p:animEffect transition="in" filter="fade">
                                      <p:cBhvr>
                                        <p:cTn id="16" dur="200"/>
                                        <p:tgtEl>
                                          <p:spTgt spid="198"/>
                                        </p:tgtEl>
                                      </p:cBhvr>
                                    </p:animEffect>
                                  </p:childTnLst>
                                </p:cTn>
                              </p:par>
                              <p:par>
                                <p:cTn id="17" presetID="10" presetClass="entr" presetSubtype="0" fill="hold" nodeType="withEffect">
                                  <p:stCondLst>
                                    <p:cond delay="800"/>
                                  </p:stCondLst>
                                  <p:childTnLst>
                                    <p:set>
                                      <p:cBhvr>
                                        <p:cTn id="18" dur="1" fill="hold">
                                          <p:stCondLst>
                                            <p:cond delay="0"/>
                                          </p:stCondLst>
                                        </p:cTn>
                                        <p:tgtEl>
                                          <p:spTgt spid="194"/>
                                        </p:tgtEl>
                                        <p:attrNameLst>
                                          <p:attrName>style.visibility</p:attrName>
                                        </p:attrNameLst>
                                      </p:cBhvr>
                                      <p:to>
                                        <p:strVal val="visible"/>
                                      </p:to>
                                    </p:set>
                                    <p:animEffect transition="in" filter="fade">
                                      <p:cBhvr>
                                        <p:cTn id="19" dur="200"/>
                                        <p:tgtEl>
                                          <p:spTgt spid="194"/>
                                        </p:tgtEl>
                                      </p:cBhvr>
                                    </p:animEffect>
                                  </p:childTnLst>
                                </p:cTn>
                              </p:par>
                              <p:par>
                                <p:cTn id="20" presetID="10" presetClass="entr" presetSubtype="0" fill="hold" nodeType="withEffect">
                                  <p:stCondLst>
                                    <p:cond delay="1000"/>
                                  </p:stCondLst>
                                  <p:childTnLst>
                                    <p:set>
                                      <p:cBhvr>
                                        <p:cTn id="21" dur="1" fill="hold">
                                          <p:stCondLst>
                                            <p:cond delay="0"/>
                                          </p:stCondLst>
                                        </p:cTn>
                                        <p:tgtEl>
                                          <p:spTgt spid="195"/>
                                        </p:tgtEl>
                                        <p:attrNameLst>
                                          <p:attrName>style.visibility</p:attrName>
                                        </p:attrNameLst>
                                      </p:cBhvr>
                                      <p:to>
                                        <p:strVal val="visible"/>
                                      </p:to>
                                    </p:set>
                                    <p:animEffect transition="in" filter="fade">
                                      <p:cBhvr>
                                        <p:cTn id="22" dur="200"/>
                                        <p:tgtEl>
                                          <p:spTgt spid="195"/>
                                        </p:tgtEl>
                                      </p:cBhvr>
                                    </p:animEffect>
                                  </p:childTnLst>
                                </p:cTn>
                              </p:par>
                              <p:par>
                                <p:cTn id="23" presetID="10" presetClass="entr" presetSubtype="0" fill="hold" nodeType="withEffect">
                                  <p:stCondLst>
                                    <p:cond delay="20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200"/>
                                        <p:tgtEl>
                                          <p:spTgt spid="205"/>
                                        </p:tgtEl>
                                      </p:cBhvr>
                                    </p:animEffect>
                                  </p:childTnLst>
                                </p:cTn>
                              </p:par>
                              <p:par>
                                <p:cTn id="26" presetID="10" presetClass="entr" presetSubtype="0" fill="hold" nodeType="withEffect">
                                  <p:stCondLst>
                                    <p:cond delay="40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2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placeholder 12">
  <p:cSld name="5_placeholder 12">
    <p:spTree>
      <p:nvGrpSpPr>
        <p:cNvPr id="1" name="Shape 211"/>
        <p:cNvGrpSpPr/>
        <p:nvPr/>
      </p:nvGrpSpPr>
      <p:grpSpPr>
        <a:xfrm>
          <a:off x="0" y="0"/>
          <a:ext cx="0" cy="0"/>
          <a:chOff x="0" y="0"/>
          <a:chExt cx="0" cy="0"/>
        </a:xfrm>
      </p:grpSpPr>
      <p:sp>
        <p:nvSpPr>
          <p:cNvPr id="212" name="Google Shape;212;p426"/>
          <p:cNvSpPr>
            <a:spLocks noGrp="1"/>
          </p:cNvSpPr>
          <p:nvPr>
            <p:ph type="pic" idx="2"/>
          </p:nvPr>
        </p:nvSpPr>
        <p:spPr>
          <a:xfrm>
            <a:off x="4996071" y="2411757"/>
            <a:ext cx="2153478" cy="1709670"/>
          </a:xfrm>
          <a:prstGeom prst="rect">
            <a:avLst/>
          </a:prstGeom>
          <a:noFill/>
          <a:ln>
            <a:noFill/>
          </a:ln>
        </p:spPr>
      </p:sp>
      <p:sp>
        <p:nvSpPr>
          <p:cNvPr id="213" name="Google Shape;213;p426"/>
          <p:cNvSpPr>
            <a:spLocks noGrp="1"/>
          </p:cNvSpPr>
          <p:nvPr>
            <p:ph type="pic" idx="3"/>
          </p:nvPr>
        </p:nvSpPr>
        <p:spPr>
          <a:xfrm>
            <a:off x="7374833" y="2411757"/>
            <a:ext cx="2153478" cy="1709670"/>
          </a:xfrm>
          <a:prstGeom prst="rect">
            <a:avLst/>
          </a:prstGeom>
          <a:noFill/>
          <a:ln>
            <a:noFill/>
          </a:ln>
        </p:spPr>
      </p:sp>
      <p:sp>
        <p:nvSpPr>
          <p:cNvPr id="214" name="Google Shape;214;p426"/>
          <p:cNvSpPr>
            <a:spLocks noGrp="1"/>
          </p:cNvSpPr>
          <p:nvPr>
            <p:ph type="pic" idx="4"/>
          </p:nvPr>
        </p:nvSpPr>
        <p:spPr>
          <a:xfrm>
            <a:off x="9740348" y="2411757"/>
            <a:ext cx="2153478" cy="1709670"/>
          </a:xfrm>
          <a:prstGeom prst="rect">
            <a:avLst/>
          </a:prstGeom>
          <a:noFill/>
          <a:ln>
            <a:noFill/>
          </a:ln>
        </p:spPr>
      </p:sp>
      <p:sp>
        <p:nvSpPr>
          <p:cNvPr id="215" name="Google Shape;215;p426"/>
          <p:cNvSpPr txBox="1"/>
          <p:nvPr/>
        </p:nvSpPr>
        <p:spPr>
          <a:xfrm>
            <a:off x="1189710" y="6379631"/>
            <a:ext cx="6493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chemeClr val="dk1"/>
                </a:solidFill>
                <a:latin typeface="Lato Light"/>
                <a:ea typeface="Lato Light"/>
                <a:cs typeface="Lato Light"/>
                <a:sym typeface="Lato Light"/>
              </a:rPr>
              <a:t>‹#›</a:t>
            </a:fld>
            <a:endParaRPr sz="1400" b="0" i="0" u="none" strike="noStrike" cap="none">
              <a:solidFill>
                <a:schemeClr val="dk1"/>
              </a:solidFill>
              <a:latin typeface="Lato Light"/>
              <a:ea typeface="Lato Light"/>
              <a:cs typeface="Lato Light"/>
              <a:sym typeface="Lato Light"/>
            </a:endParaRPr>
          </a:p>
        </p:txBody>
      </p:sp>
      <p:sp>
        <p:nvSpPr>
          <p:cNvPr id="216" name="Google Shape;216;p426"/>
          <p:cNvSpPr txBox="1"/>
          <p:nvPr/>
        </p:nvSpPr>
        <p:spPr>
          <a:xfrm>
            <a:off x="470455" y="6392883"/>
            <a:ext cx="75373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Lato Light"/>
                <a:ea typeface="Lato Light"/>
                <a:cs typeface="Lato Light"/>
                <a:sym typeface="Lato Light"/>
              </a:rPr>
              <a:t>SLIDE  </a:t>
            </a:r>
            <a:endParaRPr sz="1400" b="1" i="0" u="none" strike="noStrike" cap="none">
              <a:solidFill>
                <a:schemeClr val="dk1"/>
              </a:solidFill>
              <a:latin typeface="Lato Light"/>
              <a:ea typeface="Lato Light"/>
              <a:cs typeface="Lato Light"/>
              <a:sym typeface="Lato Light"/>
            </a:endParaRPr>
          </a:p>
        </p:txBody>
      </p:sp>
      <p:cxnSp>
        <p:nvCxnSpPr>
          <p:cNvPr id="217" name="Google Shape;217;p426"/>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Placeholder 8">
  <p:cSld name="3_Placeholder 8">
    <p:spTree>
      <p:nvGrpSpPr>
        <p:cNvPr id="1" name="Shape 218"/>
        <p:cNvGrpSpPr/>
        <p:nvPr/>
      </p:nvGrpSpPr>
      <p:grpSpPr>
        <a:xfrm>
          <a:off x="0" y="0"/>
          <a:ext cx="0" cy="0"/>
          <a:chOff x="0" y="0"/>
          <a:chExt cx="0" cy="0"/>
        </a:xfrm>
      </p:grpSpPr>
      <p:sp>
        <p:nvSpPr>
          <p:cNvPr id="219" name="Google Shape;219;p427"/>
          <p:cNvSpPr>
            <a:spLocks noGrp="1"/>
          </p:cNvSpPr>
          <p:nvPr>
            <p:ph type="pic" idx="2"/>
          </p:nvPr>
        </p:nvSpPr>
        <p:spPr>
          <a:xfrm>
            <a:off x="547326" y="487482"/>
            <a:ext cx="2718399" cy="2947814"/>
          </a:xfrm>
          <a:prstGeom prst="rect">
            <a:avLst/>
          </a:prstGeom>
          <a:noFill/>
          <a:ln>
            <a:noFill/>
          </a:ln>
        </p:spPr>
      </p:sp>
      <p:sp>
        <p:nvSpPr>
          <p:cNvPr id="220" name="Google Shape;220;p427"/>
          <p:cNvSpPr>
            <a:spLocks noGrp="1"/>
          </p:cNvSpPr>
          <p:nvPr>
            <p:ph type="pic" idx="3"/>
          </p:nvPr>
        </p:nvSpPr>
        <p:spPr>
          <a:xfrm>
            <a:off x="3265725" y="487482"/>
            <a:ext cx="2843168" cy="2947814"/>
          </a:xfrm>
          <a:prstGeom prst="rect">
            <a:avLst/>
          </a:prstGeom>
          <a:noFill/>
          <a:ln>
            <a:noFill/>
          </a:ln>
        </p:spPr>
      </p:sp>
      <p:sp>
        <p:nvSpPr>
          <p:cNvPr id="221" name="Google Shape;221;p427"/>
          <p:cNvSpPr>
            <a:spLocks noGrp="1"/>
          </p:cNvSpPr>
          <p:nvPr>
            <p:ph type="pic" idx="4"/>
          </p:nvPr>
        </p:nvSpPr>
        <p:spPr>
          <a:xfrm>
            <a:off x="6143781" y="487482"/>
            <a:ext cx="2683511" cy="2947814"/>
          </a:xfrm>
          <a:prstGeom prst="rect">
            <a:avLst/>
          </a:prstGeom>
          <a:noFill/>
          <a:ln>
            <a:noFill/>
          </a:ln>
        </p:spPr>
      </p:sp>
      <p:sp>
        <p:nvSpPr>
          <p:cNvPr id="222" name="Google Shape;222;p427"/>
          <p:cNvSpPr>
            <a:spLocks noGrp="1"/>
          </p:cNvSpPr>
          <p:nvPr>
            <p:ph type="pic" idx="5"/>
          </p:nvPr>
        </p:nvSpPr>
        <p:spPr>
          <a:xfrm>
            <a:off x="8862180" y="487482"/>
            <a:ext cx="2780876" cy="2947814"/>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Placeholder 9">
  <p:cSld name="4_Placeholder 9">
    <p:spTree>
      <p:nvGrpSpPr>
        <p:cNvPr id="1" name="Shape 223"/>
        <p:cNvGrpSpPr/>
        <p:nvPr/>
      </p:nvGrpSpPr>
      <p:grpSpPr>
        <a:xfrm>
          <a:off x="0" y="0"/>
          <a:ext cx="0" cy="0"/>
          <a:chOff x="0" y="0"/>
          <a:chExt cx="0" cy="0"/>
        </a:xfrm>
      </p:grpSpPr>
      <p:sp>
        <p:nvSpPr>
          <p:cNvPr id="224" name="Google Shape;224;p428"/>
          <p:cNvSpPr>
            <a:spLocks noGrp="1"/>
          </p:cNvSpPr>
          <p:nvPr>
            <p:ph type="pic" idx="2"/>
          </p:nvPr>
        </p:nvSpPr>
        <p:spPr>
          <a:xfrm>
            <a:off x="547326" y="487482"/>
            <a:ext cx="2718399" cy="2947814"/>
          </a:xfrm>
          <a:prstGeom prst="rect">
            <a:avLst/>
          </a:prstGeom>
          <a:noFill/>
          <a:ln>
            <a:noFill/>
          </a:ln>
        </p:spPr>
      </p:sp>
      <p:sp>
        <p:nvSpPr>
          <p:cNvPr id="225" name="Google Shape;225;p428"/>
          <p:cNvSpPr>
            <a:spLocks noGrp="1"/>
          </p:cNvSpPr>
          <p:nvPr>
            <p:ph type="pic" idx="3"/>
          </p:nvPr>
        </p:nvSpPr>
        <p:spPr>
          <a:xfrm>
            <a:off x="3265725" y="487482"/>
            <a:ext cx="2843168" cy="2947814"/>
          </a:xfrm>
          <a:prstGeom prst="rect">
            <a:avLst/>
          </a:prstGeom>
          <a:noFill/>
          <a:ln>
            <a:noFill/>
          </a:ln>
        </p:spPr>
      </p:sp>
      <p:sp>
        <p:nvSpPr>
          <p:cNvPr id="226" name="Google Shape;226;p428"/>
          <p:cNvSpPr>
            <a:spLocks noGrp="1"/>
          </p:cNvSpPr>
          <p:nvPr>
            <p:ph type="pic" idx="4"/>
          </p:nvPr>
        </p:nvSpPr>
        <p:spPr>
          <a:xfrm>
            <a:off x="6143781" y="487482"/>
            <a:ext cx="2683511" cy="2947814"/>
          </a:xfrm>
          <a:prstGeom prst="rect">
            <a:avLst/>
          </a:prstGeom>
          <a:noFill/>
          <a:ln>
            <a:noFill/>
          </a:ln>
        </p:spPr>
      </p:sp>
      <p:sp>
        <p:nvSpPr>
          <p:cNvPr id="227" name="Google Shape;227;p428"/>
          <p:cNvSpPr>
            <a:spLocks noGrp="1"/>
          </p:cNvSpPr>
          <p:nvPr>
            <p:ph type="pic" idx="5"/>
          </p:nvPr>
        </p:nvSpPr>
        <p:spPr>
          <a:xfrm>
            <a:off x="8862180" y="487482"/>
            <a:ext cx="2780876" cy="2947814"/>
          </a:xfrm>
          <a:prstGeom prst="rect">
            <a:avLst/>
          </a:prstGeom>
          <a:noFill/>
          <a:ln>
            <a:noFill/>
          </a:ln>
        </p:spPr>
      </p:sp>
      <p:sp>
        <p:nvSpPr>
          <p:cNvPr id="228" name="Google Shape;228;p428"/>
          <p:cNvSpPr>
            <a:spLocks noGrp="1"/>
          </p:cNvSpPr>
          <p:nvPr>
            <p:ph type="pic" idx="6"/>
          </p:nvPr>
        </p:nvSpPr>
        <p:spPr>
          <a:xfrm>
            <a:off x="547326" y="3431817"/>
            <a:ext cx="2718399" cy="2947814"/>
          </a:xfrm>
          <a:prstGeom prst="rect">
            <a:avLst/>
          </a:prstGeom>
          <a:noFill/>
          <a:ln>
            <a:noFill/>
          </a:ln>
        </p:spPr>
      </p:sp>
      <p:sp>
        <p:nvSpPr>
          <p:cNvPr id="229" name="Google Shape;229;p428"/>
          <p:cNvSpPr>
            <a:spLocks noGrp="1"/>
          </p:cNvSpPr>
          <p:nvPr>
            <p:ph type="pic" idx="7"/>
          </p:nvPr>
        </p:nvSpPr>
        <p:spPr>
          <a:xfrm>
            <a:off x="8862180" y="3431817"/>
            <a:ext cx="2780876" cy="2947814"/>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Normal Center 4 images">
  <p:cSld name="3_Normal Center 4 images">
    <p:spTree>
      <p:nvGrpSpPr>
        <p:cNvPr id="1" name="Shape 230"/>
        <p:cNvGrpSpPr/>
        <p:nvPr/>
      </p:nvGrpSpPr>
      <p:grpSpPr>
        <a:xfrm>
          <a:off x="0" y="0"/>
          <a:ext cx="0" cy="0"/>
          <a:chOff x="0" y="0"/>
          <a:chExt cx="0" cy="0"/>
        </a:xfrm>
      </p:grpSpPr>
      <p:sp>
        <p:nvSpPr>
          <p:cNvPr id="231" name="Google Shape;231;p429"/>
          <p:cNvSpPr>
            <a:spLocks noGrp="1"/>
          </p:cNvSpPr>
          <p:nvPr>
            <p:ph type="pic" idx="2"/>
          </p:nvPr>
        </p:nvSpPr>
        <p:spPr>
          <a:xfrm>
            <a:off x="0" y="2212975"/>
            <a:ext cx="3037024" cy="2438400"/>
          </a:xfrm>
          <a:prstGeom prst="rect">
            <a:avLst/>
          </a:prstGeom>
          <a:noFill/>
          <a:ln>
            <a:noFill/>
          </a:ln>
        </p:spPr>
      </p:sp>
      <p:sp>
        <p:nvSpPr>
          <p:cNvPr id="232" name="Google Shape;232;p429"/>
          <p:cNvSpPr>
            <a:spLocks noGrp="1"/>
          </p:cNvSpPr>
          <p:nvPr>
            <p:ph type="pic" idx="3"/>
          </p:nvPr>
        </p:nvSpPr>
        <p:spPr>
          <a:xfrm>
            <a:off x="3047585" y="2212975"/>
            <a:ext cx="2991886" cy="2438400"/>
          </a:xfrm>
          <a:prstGeom prst="rect">
            <a:avLst/>
          </a:prstGeom>
          <a:noFill/>
          <a:ln>
            <a:noFill/>
          </a:ln>
        </p:spPr>
      </p:sp>
      <p:sp>
        <p:nvSpPr>
          <p:cNvPr id="233" name="Google Shape;233;p429"/>
          <p:cNvSpPr>
            <a:spLocks noGrp="1"/>
          </p:cNvSpPr>
          <p:nvPr>
            <p:ph type="pic" idx="4"/>
          </p:nvPr>
        </p:nvSpPr>
        <p:spPr>
          <a:xfrm>
            <a:off x="6063284" y="2212975"/>
            <a:ext cx="3100594" cy="2438400"/>
          </a:xfrm>
          <a:prstGeom prst="rect">
            <a:avLst/>
          </a:prstGeom>
          <a:noFill/>
          <a:ln>
            <a:noFill/>
          </a:ln>
        </p:spPr>
      </p:sp>
      <p:sp>
        <p:nvSpPr>
          <p:cNvPr id="234" name="Google Shape;234;p429"/>
          <p:cNvSpPr>
            <a:spLocks noGrp="1"/>
          </p:cNvSpPr>
          <p:nvPr>
            <p:ph type="pic" idx="5"/>
          </p:nvPr>
        </p:nvSpPr>
        <p:spPr>
          <a:xfrm>
            <a:off x="9163878" y="2212975"/>
            <a:ext cx="3028122" cy="2438400"/>
          </a:xfrm>
          <a:prstGeom prst="rect">
            <a:avLst/>
          </a:prstGeom>
          <a:noFill/>
          <a:ln>
            <a:noFill/>
          </a:ln>
        </p:spPr>
      </p:sp>
      <p:sp>
        <p:nvSpPr>
          <p:cNvPr id="235" name="Google Shape;235;p42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42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7_Normal Center 3 images">
  <p:cSld name="7_Normal Center 3 images">
    <p:spTree>
      <p:nvGrpSpPr>
        <p:cNvPr id="1" name="Shape 237"/>
        <p:cNvGrpSpPr/>
        <p:nvPr/>
      </p:nvGrpSpPr>
      <p:grpSpPr>
        <a:xfrm>
          <a:off x="0" y="0"/>
          <a:ext cx="0" cy="0"/>
          <a:chOff x="0" y="0"/>
          <a:chExt cx="0" cy="0"/>
        </a:xfrm>
      </p:grpSpPr>
      <p:sp>
        <p:nvSpPr>
          <p:cNvPr id="238" name="Google Shape;238;p43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43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430"/>
          <p:cNvSpPr>
            <a:spLocks noGrp="1"/>
          </p:cNvSpPr>
          <p:nvPr>
            <p:ph type="pic" idx="2"/>
          </p:nvPr>
        </p:nvSpPr>
        <p:spPr>
          <a:xfrm>
            <a:off x="1471587" y="1942735"/>
            <a:ext cx="2212849" cy="2212849"/>
          </a:xfrm>
          <a:prstGeom prst="roundRect">
            <a:avLst>
              <a:gd name="adj" fmla="val 8298"/>
            </a:avLst>
          </a:prstGeom>
          <a:solidFill>
            <a:schemeClr val="lt1"/>
          </a:solidFill>
          <a:ln>
            <a:noFill/>
          </a:ln>
        </p:spPr>
      </p:sp>
      <p:sp>
        <p:nvSpPr>
          <p:cNvPr id="241" name="Google Shape;241;p430"/>
          <p:cNvSpPr>
            <a:spLocks noGrp="1"/>
          </p:cNvSpPr>
          <p:nvPr>
            <p:ph type="pic" idx="3"/>
          </p:nvPr>
        </p:nvSpPr>
        <p:spPr>
          <a:xfrm>
            <a:off x="4909268" y="1942735"/>
            <a:ext cx="2212849" cy="2212849"/>
          </a:xfrm>
          <a:prstGeom prst="roundRect">
            <a:avLst>
              <a:gd name="adj" fmla="val 8298"/>
            </a:avLst>
          </a:prstGeom>
          <a:solidFill>
            <a:schemeClr val="lt1"/>
          </a:solidFill>
          <a:ln>
            <a:noFill/>
          </a:ln>
        </p:spPr>
      </p:sp>
      <p:sp>
        <p:nvSpPr>
          <p:cNvPr id="242" name="Google Shape;242;p430"/>
          <p:cNvSpPr>
            <a:spLocks noGrp="1"/>
          </p:cNvSpPr>
          <p:nvPr>
            <p:ph type="pic" idx="4"/>
          </p:nvPr>
        </p:nvSpPr>
        <p:spPr>
          <a:xfrm>
            <a:off x="8346949" y="1942735"/>
            <a:ext cx="2212849" cy="2212849"/>
          </a:xfrm>
          <a:prstGeom prst="roundRect">
            <a:avLst>
              <a:gd name="adj" fmla="val 8298"/>
            </a:avLst>
          </a:prstGeom>
          <a:solidFill>
            <a:schemeClr val="lt1"/>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Normal Center 4 ">
  <p:cSld name="5_Normal Center 4 ">
    <p:spTree>
      <p:nvGrpSpPr>
        <p:cNvPr id="1" name="Shape 243"/>
        <p:cNvGrpSpPr/>
        <p:nvPr/>
      </p:nvGrpSpPr>
      <p:grpSpPr>
        <a:xfrm>
          <a:off x="0" y="0"/>
          <a:ext cx="0" cy="0"/>
          <a:chOff x="0" y="0"/>
          <a:chExt cx="0" cy="0"/>
        </a:xfrm>
      </p:grpSpPr>
      <p:sp>
        <p:nvSpPr>
          <p:cNvPr id="244" name="Google Shape;244;p431"/>
          <p:cNvSpPr>
            <a:spLocks noGrp="1"/>
          </p:cNvSpPr>
          <p:nvPr>
            <p:ph type="pic" idx="2"/>
          </p:nvPr>
        </p:nvSpPr>
        <p:spPr>
          <a:xfrm>
            <a:off x="3763615" y="1298038"/>
            <a:ext cx="1855304" cy="1829475"/>
          </a:xfrm>
          <a:prstGeom prst="rect">
            <a:avLst/>
          </a:prstGeom>
          <a:solidFill>
            <a:srgbClr val="F2F2F2"/>
          </a:solidFill>
          <a:ln>
            <a:noFill/>
          </a:ln>
        </p:spPr>
      </p:sp>
      <p:sp>
        <p:nvSpPr>
          <p:cNvPr id="245" name="Google Shape;245;p431"/>
          <p:cNvSpPr>
            <a:spLocks noGrp="1"/>
          </p:cNvSpPr>
          <p:nvPr>
            <p:ph type="pic" idx="3"/>
          </p:nvPr>
        </p:nvSpPr>
        <p:spPr>
          <a:xfrm>
            <a:off x="5784571" y="1298037"/>
            <a:ext cx="1855304" cy="1829475"/>
          </a:xfrm>
          <a:prstGeom prst="rect">
            <a:avLst/>
          </a:prstGeom>
          <a:solidFill>
            <a:srgbClr val="F2F2F2"/>
          </a:solidFill>
          <a:ln>
            <a:noFill/>
          </a:ln>
        </p:spPr>
      </p:sp>
      <p:sp>
        <p:nvSpPr>
          <p:cNvPr id="246" name="Google Shape;246;p431"/>
          <p:cNvSpPr>
            <a:spLocks noGrp="1"/>
          </p:cNvSpPr>
          <p:nvPr>
            <p:ph type="pic" idx="4"/>
          </p:nvPr>
        </p:nvSpPr>
        <p:spPr>
          <a:xfrm>
            <a:off x="7805527" y="1298037"/>
            <a:ext cx="1855304" cy="1829475"/>
          </a:xfrm>
          <a:prstGeom prst="rect">
            <a:avLst/>
          </a:prstGeom>
          <a:solidFill>
            <a:srgbClr val="F2F2F2"/>
          </a:solidFill>
          <a:ln>
            <a:noFill/>
          </a:ln>
        </p:spPr>
      </p:sp>
      <p:sp>
        <p:nvSpPr>
          <p:cNvPr id="247" name="Google Shape;247;p431"/>
          <p:cNvSpPr>
            <a:spLocks noGrp="1"/>
          </p:cNvSpPr>
          <p:nvPr>
            <p:ph type="pic" idx="5"/>
          </p:nvPr>
        </p:nvSpPr>
        <p:spPr>
          <a:xfrm>
            <a:off x="9826483" y="1310951"/>
            <a:ext cx="1855304" cy="1829475"/>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Normal Center 4 images">
  <p:cSld name="5_Normal Center 4 images">
    <p:spTree>
      <p:nvGrpSpPr>
        <p:cNvPr id="1" name="Shape 248"/>
        <p:cNvGrpSpPr/>
        <p:nvPr/>
      </p:nvGrpSpPr>
      <p:grpSpPr>
        <a:xfrm>
          <a:off x="0" y="0"/>
          <a:ext cx="0" cy="0"/>
          <a:chOff x="0" y="0"/>
          <a:chExt cx="0" cy="0"/>
        </a:xfrm>
      </p:grpSpPr>
      <p:sp>
        <p:nvSpPr>
          <p:cNvPr id="249" name="Google Shape;249;p43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43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432"/>
          <p:cNvSpPr>
            <a:spLocks noGrp="1"/>
          </p:cNvSpPr>
          <p:nvPr>
            <p:ph type="pic" idx="2"/>
          </p:nvPr>
        </p:nvSpPr>
        <p:spPr>
          <a:xfrm>
            <a:off x="1189098" y="1791950"/>
            <a:ext cx="4571999" cy="4142984"/>
          </a:xfrm>
          <a:prstGeom prst="rect">
            <a:avLst/>
          </a:prstGeom>
          <a:noFill/>
          <a:ln>
            <a:noFill/>
          </a:ln>
        </p:spPr>
      </p:sp>
      <p:sp>
        <p:nvSpPr>
          <p:cNvPr id="252" name="Google Shape;252;p432"/>
          <p:cNvSpPr>
            <a:spLocks noGrp="1"/>
          </p:cNvSpPr>
          <p:nvPr>
            <p:ph type="pic" idx="3"/>
          </p:nvPr>
        </p:nvSpPr>
        <p:spPr>
          <a:xfrm>
            <a:off x="5842268" y="1791950"/>
            <a:ext cx="2963119" cy="2032831"/>
          </a:xfrm>
          <a:prstGeom prst="rect">
            <a:avLst/>
          </a:prstGeom>
          <a:noFill/>
          <a:ln>
            <a:noFill/>
          </a:ln>
        </p:spPr>
      </p:sp>
      <p:sp>
        <p:nvSpPr>
          <p:cNvPr id="253" name="Google Shape;253;p432"/>
          <p:cNvSpPr>
            <a:spLocks noGrp="1"/>
          </p:cNvSpPr>
          <p:nvPr>
            <p:ph type="pic" idx="4"/>
          </p:nvPr>
        </p:nvSpPr>
        <p:spPr>
          <a:xfrm>
            <a:off x="8285413" y="3902103"/>
            <a:ext cx="2963119" cy="2032831"/>
          </a:xfrm>
          <a:prstGeom prst="rect">
            <a:avLst/>
          </a:prstGeom>
          <a:noFill/>
          <a:ln>
            <a:noFill/>
          </a:ln>
        </p:spPr>
      </p:sp>
      <p:sp>
        <p:nvSpPr>
          <p:cNvPr id="254" name="Google Shape;254;p432"/>
          <p:cNvSpPr>
            <a:spLocks noGrp="1"/>
          </p:cNvSpPr>
          <p:nvPr>
            <p:ph type="pic" idx="5"/>
          </p:nvPr>
        </p:nvSpPr>
        <p:spPr>
          <a:xfrm>
            <a:off x="5842268" y="3902103"/>
            <a:ext cx="2361974" cy="2032831"/>
          </a:xfrm>
          <a:prstGeom prst="rect">
            <a:avLst/>
          </a:prstGeom>
          <a:noFill/>
          <a:ln>
            <a:noFill/>
          </a:ln>
        </p:spPr>
      </p:sp>
      <p:sp>
        <p:nvSpPr>
          <p:cNvPr id="255" name="Google Shape;255;p432"/>
          <p:cNvSpPr>
            <a:spLocks noGrp="1"/>
          </p:cNvSpPr>
          <p:nvPr>
            <p:ph type="pic" idx="6"/>
          </p:nvPr>
        </p:nvSpPr>
        <p:spPr>
          <a:xfrm>
            <a:off x="8886558" y="1791950"/>
            <a:ext cx="2361974" cy="2032831"/>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gb77bb9fcf8_0_8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9" name="Google Shape;29;gb77bb9fcf8_0_8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0" name="Google Shape;30;gb77bb9fcf8_0_87"/>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Normal Center 4 images 2">
  <p:cSld name="4_Normal Center 4 images 2">
    <p:spTree>
      <p:nvGrpSpPr>
        <p:cNvPr id="1" name="Shape 256"/>
        <p:cNvGrpSpPr/>
        <p:nvPr/>
      </p:nvGrpSpPr>
      <p:grpSpPr>
        <a:xfrm>
          <a:off x="0" y="0"/>
          <a:ext cx="0" cy="0"/>
          <a:chOff x="0" y="0"/>
          <a:chExt cx="0" cy="0"/>
        </a:xfrm>
      </p:grpSpPr>
      <p:sp>
        <p:nvSpPr>
          <p:cNvPr id="257" name="Google Shape;257;p433"/>
          <p:cNvSpPr>
            <a:spLocks noGrp="1"/>
          </p:cNvSpPr>
          <p:nvPr>
            <p:ph type="pic" idx="2"/>
          </p:nvPr>
        </p:nvSpPr>
        <p:spPr>
          <a:xfrm>
            <a:off x="0" y="0"/>
            <a:ext cx="3037024" cy="3485322"/>
          </a:xfrm>
          <a:prstGeom prst="rect">
            <a:avLst/>
          </a:prstGeom>
          <a:noFill/>
          <a:ln>
            <a:noFill/>
          </a:ln>
        </p:spPr>
      </p:sp>
      <p:sp>
        <p:nvSpPr>
          <p:cNvPr id="258" name="Google Shape;258;p433"/>
          <p:cNvSpPr>
            <a:spLocks noGrp="1"/>
          </p:cNvSpPr>
          <p:nvPr>
            <p:ph type="pic" idx="3"/>
          </p:nvPr>
        </p:nvSpPr>
        <p:spPr>
          <a:xfrm>
            <a:off x="3047585" y="0"/>
            <a:ext cx="2991886" cy="3485322"/>
          </a:xfrm>
          <a:prstGeom prst="rect">
            <a:avLst/>
          </a:prstGeom>
          <a:noFill/>
          <a:ln>
            <a:noFill/>
          </a:ln>
        </p:spPr>
      </p:sp>
      <p:sp>
        <p:nvSpPr>
          <p:cNvPr id="259" name="Google Shape;259;p433"/>
          <p:cNvSpPr>
            <a:spLocks noGrp="1"/>
          </p:cNvSpPr>
          <p:nvPr>
            <p:ph type="pic" idx="4"/>
          </p:nvPr>
        </p:nvSpPr>
        <p:spPr>
          <a:xfrm>
            <a:off x="6063284" y="0"/>
            <a:ext cx="3100594" cy="3485322"/>
          </a:xfrm>
          <a:prstGeom prst="rect">
            <a:avLst/>
          </a:prstGeom>
          <a:noFill/>
          <a:ln>
            <a:noFill/>
          </a:ln>
        </p:spPr>
      </p:sp>
      <p:sp>
        <p:nvSpPr>
          <p:cNvPr id="260" name="Google Shape;260;p433"/>
          <p:cNvSpPr>
            <a:spLocks noGrp="1"/>
          </p:cNvSpPr>
          <p:nvPr>
            <p:ph type="pic" idx="5"/>
          </p:nvPr>
        </p:nvSpPr>
        <p:spPr>
          <a:xfrm>
            <a:off x="9163878" y="0"/>
            <a:ext cx="3028122" cy="3485322"/>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Normal Center circle images">
  <p:cSld name="3_Normal Center circle images">
    <p:spTree>
      <p:nvGrpSpPr>
        <p:cNvPr id="1" name="Shape 261"/>
        <p:cNvGrpSpPr/>
        <p:nvPr/>
      </p:nvGrpSpPr>
      <p:grpSpPr>
        <a:xfrm>
          <a:off x="0" y="0"/>
          <a:ext cx="0" cy="0"/>
          <a:chOff x="0" y="0"/>
          <a:chExt cx="0" cy="0"/>
        </a:xfrm>
      </p:grpSpPr>
      <p:sp>
        <p:nvSpPr>
          <p:cNvPr id="262" name="Google Shape;262;p434"/>
          <p:cNvSpPr>
            <a:spLocks noGrp="1"/>
          </p:cNvSpPr>
          <p:nvPr>
            <p:ph type="pic" idx="2"/>
          </p:nvPr>
        </p:nvSpPr>
        <p:spPr>
          <a:xfrm>
            <a:off x="2022547" y="2173356"/>
            <a:ext cx="2160000" cy="2160000"/>
          </a:xfrm>
          <a:prstGeom prst="ellipse">
            <a:avLst/>
          </a:prstGeom>
          <a:noFill/>
          <a:ln>
            <a:noFill/>
          </a:ln>
        </p:spPr>
      </p:sp>
      <p:sp>
        <p:nvSpPr>
          <p:cNvPr id="263" name="Google Shape;263;p434"/>
          <p:cNvSpPr>
            <a:spLocks noGrp="1"/>
          </p:cNvSpPr>
          <p:nvPr>
            <p:ph type="pic" idx="3"/>
          </p:nvPr>
        </p:nvSpPr>
        <p:spPr>
          <a:xfrm>
            <a:off x="4825382" y="2173356"/>
            <a:ext cx="2160000" cy="2160000"/>
          </a:xfrm>
          <a:prstGeom prst="ellipse">
            <a:avLst/>
          </a:prstGeom>
          <a:noFill/>
          <a:ln>
            <a:noFill/>
          </a:ln>
        </p:spPr>
      </p:sp>
      <p:sp>
        <p:nvSpPr>
          <p:cNvPr id="264" name="Google Shape;264;p434"/>
          <p:cNvSpPr>
            <a:spLocks noGrp="1"/>
          </p:cNvSpPr>
          <p:nvPr>
            <p:ph type="pic" idx="4"/>
          </p:nvPr>
        </p:nvSpPr>
        <p:spPr>
          <a:xfrm>
            <a:off x="7628217" y="2173356"/>
            <a:ext cx="2160000" cy="2160000"/>
          </a:xfrm>
          <a:prstGeom prst="ellipse">
            <a:avLst/>
          </a:prstGeom>
          <a:noFill/>
          <a:ln>
            <a:noFill/>
          </a:ln>
        </p:spPr>
      </p:sp>
      <p:sp>
        <p:nvSpPr>
          <p:cNvPr id="265" name="Google Shape;265;p43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43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Normal Center circle images 4">
  <p:cSld name="4_Normal Center circle images 4">
    <p:spTree>
      <p:nvGrpSpPr>
        <p:cNvPr id="1" name="Shape 267"/>
        <p:cNvGrpSpPr/>
        <p:nvPr/>
      </p:nvGrpSpPr>
      <p:grpSpPr>
        <a:xfrm>
          <a:off x="0" y="0"/>
          <a:ext cx="0" cy="0"/>
          <a:chOff x="0" y="0"/>
          <a:chExt cx="0" cy="0"/>
        </a:xfrm>
      </p:grpSpPr>
      <p:sp>
        <p:nvSpPr>
          <p:cNvPr id="268" name="Google Shape;268;p435"/>
          <p:cNvSpPr>
            <a:spLocks noGrp="1"/>
          </p:cNvSpPr>
          <p:nvPr>
            <p:ph type="pic" idx="2"/>
          </p:nvPr>
        </p:nvSpPr>
        <p:spPr>
          <a:xfrm>
            <a:off x="1224186" y="2478156"/>
            <a:ext cx="2160000" cy="2160000"/>
          </a:xfrm>
          <a:prstGeom prst="ellipse">
            <a:avLst/>
          </a:prstGeom>
          <a:noFill/>
          <a:ln>
            <a:noFill/>
          </a:ln>
        </p:spPr>
      </p:sp>
      <p:sp>
        <p:nvSpPr>
          <p:cNvPr id="269" name="Google Shape;269;p435"/>
          <p:cNvSpPr>
            <a:spLocks noGrp="1"/>
          </p:cNvSpPr>
          <p:nvPr>
            <p:ph type="pic" idx="3"/>
          </p:nvPr>
        </p:nvSpPr>
        <p:spPr>
          <a:xfrm>
            <a:off x="3781803" y="2478156"/>
            <a:ext cx="2160000" cy="2160000"/>
          </a:xfrm>
          <a:prstGeom prst="ellipse">
            <a:avLst/>
          </a:prstGeom>
          <a:noFill/>
          <a:ln>
            <a:noFill/>
          </a:ln>
        </p:spPr>
      </p:sp>
      <p:sp>
        <p:nvSpPr>
          <p:cNvPr id="270" name="Google Shape;270;p435"/>
          <p:cNvSpPr>
            <a:spLocks noGrp="1"/>
          </p:cNvSpPr>
          <p:nvPr>
            <p:ph type="pic" idx="4"/>
          </p:nvPr>
        </p:nvSpPr>
        <p:spPr>
          <a:xfrm>
            <a:off x="8918455" y="2478156"/>
            <a:ext cx="2160000" cy="2160000"/>
          </a:xfrm>
          <a:prstGeom prst="ellipse">
            <a:avLst/>
          </a:prstGeom>
          <a:noFill/>
          <a:ln>
            <a:noFill/>
          </a:ln>
        </p:spPr>
      </p:sp>
      <p:sp>
        <p:nvSpPr>
          <p:cNvPr id="271" name="Google Shape;271;p435"/>
          <p:cNvSpPr>
            <a:spLocks noGrp="1"/>
          </p:cNvSpPr>
          <p:nvPr>
            <p:ph type="pic" idx="5"/>
          </p:nvPr>
        </p:nvSpPr>
        <p:spPr>
          <a:xfrm>
            <a:off x="6339420" y="2478156"/>
            <a:ext cx="2160000" cy="2160000"/>
          </a:xfrm>
          <a:prstGeom prst="ellipse">
            <a:avLst/>
          </a:prstGeom>
          <a:noFill/>
          <a:ln>
            <a:noFill/>
          </a:ln>
        </p:spPr>
      </p:sp>
      <p:sp>
        <p:nvSpPr>
          <p:cNvPr id="272" name="Google Shape;272;p43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Lato"/>
              <a:buNone/>
              <a:defRPr sz="32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435"/>
          <p:cNvSpPr txBox="1">
            <a:spLocks noGrp="1"/>
          </p:cNvSpPr>
          <p:nvPr>
            <p:ph type="body" idx="1"/>
          </p:nvPr>
        </p:nvSpPr>
        <p:spPr>
          <a:xfrm>
            <a:off x="470455" y="928942"/>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8A8BC"/>
              </a:buClr>
              <a:buSzPts val="1600"/>
              <a:buNone/>
              <a:defRPr sz="1600">
                <a:solidFill>
                  <a:srgbClr val="98A8BC"/>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Normal Center circle images 4">
  <p:cSld name="5_Normal Center circle images 4">
    <p:spTree>
      <p:nvGrpSpPr>
        <p:cNvPr id="1" name="Shape 274"/>
        <p:cNvGrpSpPr/>
        <p:nvPr/>
      </p:nvGrpSpPr>
      <p:grpSpPr>
        <a:xfrm>
          <a:off x="0" y="0"/>
          <a:ext cx="0" cy="0"/>
          <a:chOff x="0" y="0"/>
          <a:chExt cx="0" cy="0"/>
        </a:xfrm>
      </p:grpSpPr>
      <p:sp>
        <p:nvSpPr>
          <p:cNvPr id="275" name="Google Shape;275;p436"/>
          <p:cNvSpPr>
            <a:spLocks noGrp="1"/>
          </p:cNvSpPr>
          <p:nvPr>
            <p:ph type="pic" idx="2"/>
          </p:nvPr>
        </p:nvSpPr>
        <p:spPr>
          <a:xfrm>
            <a:off x="1224186" y="2478156"/>
            <a:ext cx="2160000" cy="2160000"/>
          </a:xfrm>
          <a:prstGeom prst="ellipse">
            <a:avLst/>
          </a:prstGeom>
          <a:noFill/>
          <a:ln>
            <a:noFill/>
          </a:ln>
        </p:spPr>
      </p:sp>
      <p:sp>
        <p:nvSpPr>
          <p:cNvPr id="276" name="Google Shape;276;p436"/>
          <p:cNvSpPr>
            <a:spLocks noGrp="1"/>
          </p:cNvSpPr>
          <p:nvPr>
            <p:ph type="pic" idx="3"/>
          </p:nvPr>
        </p:nvSpPr>
        <p:spPr>
          <a:xfrm>
            <a:off x="3781803" y="2478156"/>
            <a:ext cx="2160000" cy="2160000"/>
          </a:xfrm>
          <a:prstGeom prst="ellipse">
            <a:avLst/>
          </a:prstGeom>
          <a:noFill/>
          <a:ln>
            <a:noFill/>
          </a:ln>
        </p:spPr>
      </p:sp>
      <p:sp>
        <p:nvSpPr>
          <p:cNvPr id="277" name="Google Shape;277;p436"/>
          <p:cNvSpPr>
            <a:spLocks noGrp="1"/>
          </p:cNvSpPr>
          <p:nvPr>
            <p:ph type="pic" idx="4"/>
          </p:nvPr>
        </p:nvSpPr>
        <p:spPr>
          <a:xfrm>
            <a:off x="8918455" y="2478156"/>
            <a:ext cx="2160000" cy="2160000"/>
          </a:xfrm>
          <a:prstGeom prst="ellipse">
            <a:avLst/>
          </a:prstGeom>
          <a:noFill/>
          <a:ln>
            <a:noFill/>
          </a:ln>
        </p:spPr>
      </p:sp>
      <p:sp>
        <p:nvSpPr>
          <p:cNvPr id="278" name="Google Shape;278;p436"/>
          <p:cNvSpPr>
            <a:spLocks noGrp="1"/>
          </p:cNvSpPr>
          <p:nvPr>
            <p:ph type="pic" idx="5"/>
          </p:nvPr>
        </p:nvSpPr>
        <p:spPr>
          <a:xfrm>
            <a:off x="6339420" y="2478156"/>
            <a:ext cx="2160000" cy="2160000"/>
          </a:xfrm>
          <a:prstGeom prst="ellipse">
            <a:avLst/>
          </a:prstGeom>
          <a:noFill/>
          <a:ln>
            <a:noFill/>
          </a:ln>
        </p:spPr>
      </p:sp>
      <p:sp>
        <p:nvSpPr>
          <p:cNvPr id="279" name="Google Shape;279;p43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43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ide placeholder small">
  <p:cSld name="side placeholder small">
    <p:spTree>
      <p:nvGrpSpPr>
        <p:cNvPr id="1" name="Shape 281"/>
        <p:cNvGrpSpPr/>
        <p:nvPr/>
      </p:nvGrpSpPr>
      <p:grpSpPr>
        <a:xfrm>
          <a:off x="0" y="0"/>
          <a:ext cx="0" cy="0"/>
          <a:chOff x="0" y="0"/>
          <a:chExt cx="0" cy="0"/>
        </a:xfrm>
      </p:grpSpPr>
      <p:sp>
        <p:nvSpPr>
          <p:cNvPr id="282" name="Google Shape;282;p437"/>
          <p:cNvSpPr>
            <a:spLocks noGrp="1"/>
          </p:cNvSpPr>
          <p:nvPr>
            <p:ph type="pic" idx="2"/>
          </p:nvPr>
        </p:nvSpPr>
        <p:spPr>
          <a:xfrm>
            <a:off x="6930887" y="1880517"/>
            <a:ext cx="5261113" cy="2994992"/>
          </a:xfrm>
          <a:prstGeom prst="rect">
            <a:avLst/>
          </a:prstGeom>
          <a:noFill/>
          <a:ln>
            <a:noFill/>
          </a:ln>
        </p:spPr>
      </p:sp>
      <p:sp>
        <p:nvSpPr>
          <p:cNvPr id="283" name="Google Shape;283;p43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437"/>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side placeholder small">
  <p:cSld name="1_side placeholder small">
    <p:spTree>
      <p:nvGrpSpPr>
        <p:cNvPr id="1" name="Shape 285"/>
        <p:cNvGrpSpPr/>
        <p:nvPr/>
      </p:nvGrpSpPr>
      <p:grpSpPr>
        <a:xfrm>
          <a:off x="0" y="0"/>
          <a:ext cx="0" cy="0"/>
          <a:chOff x="0" y="0"/>
          <a:chExt cx="0" cy="0"/>
        </a:xfrm>
      </p:grpSpPr>
      <p:sp>
        <p:nvSpPr>
          <p:cNvPr id="286" name="Google Shape;286;p438"/>
          <p:cNvSpPr>
            <a:spLocks noGrp="1"/>
          </p:cNvSpPr>
          <p:nvPr>
            <p:ph type="pic" idx="2"/>
          </p:nvPr>
        </p:nvSpPr>
        <p:spPr>
          <a:xfrm>
            <a:off x="0" y="0"/>
            <a:ext cx="4359965" cy="68580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side placeholder">
  <p:cSld name="2_side placeholder">
    <p:spTree>
      <p:nvGrpSpPr>
        <p:cNvPr id="1" name="Shape 287"/>
        <p:cNvGrpSpPr/>
        <p:nvPr/>
      </p:nvGrpSpPr>
      <p:grpSpPr>
        <a:xfrm>
          <a:off x="0" y="0"/>
          <a:ext cx="0" cy="0"/>
          <a:chOff x="0" y="0"/>
          <a:chExt cx="0" cy="0"/>
        </a:xfrm>
      </p:grpSpPr>
      <p:sp>
        <p:nvSpPr>
          <p:cNvPr id="288" name="Google Shape;288;p439"/>
          <p:cNvSpPr>
            <a:spLocks noGrp="1"/>
          </p:cNvSpPr>
          <p:nvPr>
            <p:ph type="pic" idx="2"/>
          </p:nvPr>
        </p:nvSpPr>
        <p:spPr>
          <a:xfrm>
            <a:off x="1" y="0"/>
            <a:ext cx="4081670" cy="68580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_side placeholder 3 full">
  <p:cSld name="8_side placeholder 3 full">
    <p:spTree>
      <p:nvGrpSpPr>
        <p:cNvPr id="1" name="Shape 289"/>
        <p:cNvGrpSpPr/>
        <p:nvPr/>
      </p:nvGrpSpPr>
      <p:grpSpPr>
        <a:xfrm>
          <a:off x="0" y="0"/>
          <a:ext cx="0" cy="0"/>
          <a:chOff x="0" y="0"/>
          <a:chExt cx="0" cy="0"/>
        </a:xfrm>
      </p:grpSpPr>
      <p:sp>
        <p:nvSpPr>
          <p:cNvPr id="290" name="Google Shape;290;p440"/>
          <p:cNvSpPr>
            <a:spLocks noGrp="1"/>
          </p:cNvSpPr>
          <p:nvPr>
            <p:ph type="pic" idx="2"/>
          </p:nvPr>
        </p:nvSpPr>
        <p:spPr>
          <a:xfrm>
            <a:off x="1" y="0"/>
            <a:ext cx="4081670" cy="6858000"/>
          </a:xfrm>
          <a:prstGeom prst="rect">
            <a:avLst/>
          </a:prstGeom>
          <a:noFill/>
          <a:ln>
            <a:noFill/>
          </a:ln>
        </p:spPr>
      </p:sp>
      <p:sp>
        <p:nvSpPr>
          <p:cNvPr id="291" name="Google Shape;291;p440"/>
          <p:cNvSpPr>
            <a:spLocks noGrp="1"/>
          </p:cNvSpPr>
          <p:nvPr>
            <p:ph type="pic" idx="3"/>
          </p:nvPr>
        </p:nvSpPr>
        <p:spPr>
          <a:xfrm>
            <a:off x="4081671" y="0"/>
            <a:ext cx="4081670" cy="6858000"/>
          </a:xfrm>
          <a:prstGeom prst="rect">
            <a:avLst/>
          </a:prstGeom>
          <a:noFill/>
          <a:ln>
            <a:noFill/>
          </a:ln>
        </p:spPr>
      </p:sp>
      <p:sp>
        <p:nvSpPr>
          <p:cNvPr id="292" name="Google Shape;292;p440"/>
          <p:cNvSpPr>
            <a:spLocks noGrp="1"/>
          </p:cNvSpPr>
          <p:nvPr>
            <p:ph type="pic" idx="4"/>
          </p:nvPr>
        </p:nvSpPr>
        <p:spPr>
          <a:xfrm>
            <a:off x="8110330" y="0"/>
            <a:ext cx="4081670" cy="68580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_side placeholder left full">
  <p:cSld name="8_side placeholder left full">
    <p:spTree>
      <p:nvGrpSpPr>
        <p:cNvPr id="1" name="Shape 293"/>
        <p:cNvGrpSpPr/>
        <p:nvPr/>
      </p:nvGrpSpPr>
      <p:grpSpPr>
        <a:xfrm>
          <a:off x="0" y="0"/>
          <a:ext cx="0" cy="0"/>
          <a:chOff x="0" y="0"/>
          <a:chExt cx="0" cy="0"/>
        </a:xfrm>
      </p:grpSpPr>
      <p:sp>
        <p:nvSpPr>
          <p:cNvPr id="294" name="Google Shape;294;p441"/>
          <p:cNvSpPr>
            <a:spLocks noGrp="1"/>
          </p:cNvSpPr>
          <p:nvPr>
            <p:ph type="pic" idx="2"/>
          </p:nvPr>
        </p:nvSpPr>
        <p:spPr>
          <a:xfrm>
            <a:off x="0" y="0"/>
            <a:ext cx="6771861" cy="68580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9_side placeholder abstract 1">
  <p:cSld name="9_side placeholder abstract 1">
    <p:spTree>
      <p:nvGrpSpPr>
        <p:cNvPr id="1" name="Shape 295"/>
        <p:cNvGrpSpPr/>
        <p:nvPr/>
      </p:nvGrpSpPr>
      <p:grpSpPr>
        <a:xfrm>
          <a:off x="0" y="0"/>
          <a:ext cx="0" cy="0"/>
          <a:chOff x="0" y="0"/>
          <a:chExt cx="0" cy="0"/>
        </a:xfrm>
      </p:grpSpPr>
      <p:sp>
        <p:nvSpPr>
          <p:cNvPr id="296" name="Google Shape;296;p442"/>
          <p:cNvSpPr>
            <a:spLocks noGrp="1"/>
          </p:cNvSpPr>
          <p:nvPr>
            <p:ph type="pic" idx="2"/>
          </p:nvPr>
        </p:nvSpPr>
        <p:spPr>
          <a:xfrm>
            <a:off x="440080" y="1789043"/>
            <a:ext cx="5351119" cy="4791213"/>
          </a:xfrm>
          <a:prstGeom prst="rect">
            <a:avLst/>
          </a:prstGeom>
          <a:noFill/>
          <a:ln>
            <a:noFill/>
          </a:ln>
        </p:spPr>
      </p:sp>
      <p:sp>
        <p:nvSpPr>
          <p:cNvPr id="297" name="Google Shape;297;p44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44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gb77bb9fcf8_0_9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3" name="Google Shape;33;gb77bb9fcf8_0_91"/>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0_side placeholder abstract 2">
  <p:cSld name="10_side placeholder abstract 2">
    <p:spTree>
      <p:nvGrpSpPr>
        <p:cNvPr id="1" name="Shape 299"/>
        <p:cNvGrpSpPr/>
        <p:nvPr/>
      </p:nvGrpSpPr>
      <p:grpSpPr>
        <a:xfrm>
          <a:off x="0" y="0"/>
          <a:ext cx="0" cy="0"/>
          <a:chOff x="0" y="0"/>
          <a:chExt cx="0" cy="0"/>
        </a:xfrm>
      </p:grpSpPr>
      <p:sp>
        <p:nvSpPr>
          <p:cNvPr id="300" name="Google Shape;300;p443"/>
          <p:cNvSpPr>
            <a:spLocks noGrp="1"/>
          </p:cNvSpPr>
          <p:nvPr>
            <p:ph type="pic" idx="2"/>
          </p:nvPr>
        </p:nvSpPr>
        <p:spPr>
          <a:xfrm>
            <a:off x="321286" y="2067340"/>
            <a:ext cx="5244627" cy="4543160"/>
          </a:xfrm>
          <a:prstGeom prst="rect">
            <a:avLst/>
          </a:prstGeom>
          <a:noFill/>
          <a:ln>
            <a:noFill/>
          </a:ln>
        </p:spPr>
      </p:sp>
      <p:sp>
        <p:nvSpPr>
          <p:cNvPr id="301" name="Google Shape;301;p44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44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side placeholder creative ">
  <p:cSld name="5_side placeholder creative ">
    <p:spTree>
      <p:nvGrpSpPr>
        <p:cNvPr id="1" name="Shape 303"/>
        <p:cNvGrpSpPr/>
        <p:nvPr/>
      </p:nvGrpSpPr>
      <p:grpSpPr>
        <a:xfrm>
          <a:off x="0" y="0"/>
          <a:ext cx="0" cy="0"/>
          <a:chOff x="0" y="0"/>
          <a:chExt cx="0" cy="0"/>
        </a:xfrm>
      </p:grpSpPr>
      <p:sp>
        <p:nvSpPr>
          <p:cNvPr id="304" name="Google Shape;304;p444"/>
          <p:cNvSpPr>
            <a:spLocks noGrp="1"/>
          </p:cNvSpPr>
          <p:nvPr>
            <p:ph type="pic" idx="2"/>
          </p:nvPr>
        </p:nvSpPr>
        <p:spPr>
          <a:xfrm flipH="1">
            <a:off x="-1048274" y="-430940"/>
            <a:ext cx="5713039" cy="4552366"/>
          </a:xfrm>
          <a:prstGeom prst="rect">
            <a:avLst/>
          </a:prstGeom>
          <a:solidFill>
            <a:schemeClr val="lt1"/>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8_side placeholder TWIN">
  <p:cSld name="8_side placeholder TWIN">
    <p:spTree>
      <p:nvGrpSpPr>
        <p:cNvPr id="1" name="Shape 305"/>
        <p:cNvGrpSpPr/>
        <p:nvPr/>
      </p:nvGrpSpPr>
      <p:grpSpPr>
        <a:xfrm>
          <a:off x="0" y="0"/>
          <a:ext cx="0" cy="0"/>
          <a:chOff x="0" y="0"/>
          <a:chExt cx="0" cy="0"/>
        </a:xfrm>
      </p:grpSpPr>
      <p:sp>
        <p:nvSpPr>
          <p:cNvPr id="306" name="Google Shape;306;p445"/>
          <p:cNvSpPr>
            <a:spLocks noGrp="1"/>
          </p:cNvSpPr>
          <p:nvPr>
            <p:ph type="pic" idx="2"/>
          </p:nvPr>
        </p:nvSpPr>
        <p:spPr>
          <a:xfrm>
            <a:off x="0" y="1"/>
            <a:ext cx="3299791" cy="6857999"/>
          </a:xfrm>
          <a:prstGeom prst="rect">
            <a:avLst/>
          </a:prstGeom>
          <a:noFill/>
          <a:ln>
            <a:noFill/>
          </a:ln>
        </p:spPr>
      </p:sp>
      <p:sp>
        <p:nvSpPr>
          <p:cNvPr id="307" name="Google Shape;307;p445"/>
          <p:cNvSpPr>
            <a:spLocks noGrp="1"/>
          </p:cNvSpPr>
          <p:nvPr>
            <p:ph type="pic" idx="3"/>
          </p:nvPr>
        </p:nvSpPr>
        <p:spPr>
          <a:xfrm>
            <a:off x="9051234" y="1"/>
            <a:ext cx="3140765" cy="6857999"/>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side placeholder">
  <p:cSld name="5_side placeholder">
    <p:spTree>
      <p:nvGrpSpPr>
        <p:cNvPr id="1" name="Shape 308"/>
        <p:cNvGrpSpPr/>
        <p:nvPr/>
      </p:nvGrpSpPr>
      <p:grpSpPr>
        <a:xfrm>
          <a:off x="0" y="0"/>
          <a:ext cx="0" cy="0"/>
          <a:chOff x="0" y="0"/>
          <a:chExt cx="0" cy="0"/>
        </a:xfrm>
      </p:grpSpPr>
      <p:sp>
        <p:nvSpPr>
          <p:cNvPr id="309" name="Google Shape;309;p446"/>
          <p:cNvSpPr>
            <a:spLocks noGrp="1"/>
          </p:cNvSpPr>
          <p:nvPr>
            <p:ph type="pic" idx="2"/>
          </p:nvPr>
        </p:nvSpPr>
        <p:spPr>
          <a:xfrm>
            <a:off x="1" y="1"/>
            <a:ext cx="4081670" cy="6241774"/>
          </a:xfrm>
          <a:prstGeom prst="rect">
            <a:avLst/>
          </a:prstGeom>
          <a:noFill/>
          <a:ln>
            <a:noFill/>
          </a:ln>
        </p:spPr>
      </p:sp>
      <p:sp>
        <p:nvSpPr>
          <p:cNvPr id="310" name="Google Shape;310;p446"/>
          <p:cNvSpPr>
            <a:spLocks noGrp="1"/>
          </p:cNvSpPr>
          <p:nvPr>
            <p:ph type="pic" idx="3"/>
          </p:nvPr>
        </p:nvSpPr>
        <p:spPr>
          <a:xfrm>
            <a:off x="4253948" y="3352800"/>
            <a:ext cx="7938051" cy="2888974"/>
          </a:xfrm>
          <a:prstGeom prst="rect">
            <a:avLst/>
          </a:prstGeom>
          <a:noFill/>
          <a:ln>
            <a:noFill/>
          </a:ln>
        </p:spPr>
      </p:sp>
      <p:sp>
        <p:nvSpPr>
          <p:cNvPr id="311" name="Google Shape;311;p446"/>
          <p:cNvSpPr>
            <a:spLocks noGrp="1"/>
          </p:cNvSpPr>
          <p:nvPr>
            <p:ph type="pic" idx="4"/>
          </p:nvPr>
        </p:nvSpPr>
        <p:spPr>
          <a:xfrm>
            <a:off x="4253950" y="1"/>
            <a:ext cx="4015408" cy="3161933"/>
          </a:xfrm>
          <a:prstGeom prst="rect">
            <a:avLst/>
          </a:prstGeom>
          <a:noFill/>
          <a:ln>
            <a:noFill/>
          </a:ln>
        </p:spPr>
      </p:sp>
      <p:sp>
        <p:nvSpPr>
          <p:cNvPr id="312" name="Google Shape;312;p446"/>
          <p:cNvSpPr>
            <a:spLocks noGrp="1"/>
          </p:cNvSpPr>
          <p:nvPr>
            <p:ph type="pic" idx="5"/>
          </p:nvPr>
        </p:nvSpPr>
        <p:spPr>
          <a:xfrm>
            <a:off x="8441637" y="13253"/>
            <a:ext cx="3750362" cy="3148681"/>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side placeholder">
  <p:cSld name="1_side placeholder">
    <p:spTree>
      <p:nvGrpSpPr>
        <p:cNvPr id="1" name="Shape 313"/>
        <p:cNvGrpSpPr/>
        <p:nvPr/>
      </p:nvGrpSpPr>
      <p:grpSpPr>
        <a:xfrm>
          <a:off x="0" y="0"/>
          <a:ext cx="0" cy="0"/>
          <a:chOff x="0" y="0"/>
          <a:chExt cx="0" cy="0"/>
        </a:xfrm>
      </p:grpSpPr>
      <p:sp>
        <p:nvSpPr>
          <p:cNvPr id="314" name="Google Shape;314;p447"/>
          <p:cNvSpPr>
            <a:spLocks noGrp="1"/>
          </p:cNvSpPr>
          <p:nvPr>
            <p:ph type="pic" idx="2"/>
          </p:nvPr>
        </p:nvSpPr>
        <p:spPr>
          <a:xfrm>
            <a:off x="8415130" y="0"/>
            <a:ext cx="3776870" cy="68580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8_side placeholder 2">
  <p:cSld name="8_side placeholder 2">
    <p:spTree>
      <p:nvGrpSpPr>
        <p:cNvPr id="1" name="Shape 315"/>
        <p:cNvGrpSpPr/>
        <p:nvPr/>
      </p:nvGrpSpPr>
      <p:grpSpPr>
        <a:xfrm>
          <a:off x="0" y="0"/>
          <a:ext cx="0" cy="0"/>
          <a:chOff x="0" y="0"/>
          <a:chExt cx="0" cy="0"/>
        </a:xfrm>
      </p:grpSpPr>
      <p:sp>
        <p:nvSpPr>
          <p:cNvPr id="316" name="Google Shape;316;p448"/>
          <p:cNvSpPr>
            <a:spLocks noGrp="1"/>
          </p:cNvSpPr>
          <p:nvPr>
            <p:ph type="pic" idx="2"/>
          </p:nvPr>
        </p:nvSpPr>
        <p:spPr>
          <a:xfrm>
            <a:off x="5155096" y="0"/>
            <a:ext cx="7036904" cy="68580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9_side placeholder 5">
  <p:cSld name="9_side placeholder 5">
    <p:spTree>
      <p:nvGrpSpPr>
        <p:cNvPr id="1" name="Shape 317"/>
        <p:cNvGrpSpPr/>
        <p:nvPr/>
      </p:nvGrpSpPr>
      <p:grpSpPr>
        <a:xfrm>
          <a:off x="0" y="0"/>
          <a:ext cx="0" cy="0"/>
          <a:chOff x="0" y="0"/>
          <a:chExt cx="0" cy="0"/>
        </a:xfrm>
      </p:grpSpPr>
      <p:sp>
        <p:nvSpPr>
          <p:cNvPr id="318" name="Google Shape;318;p449"/>
          <p:cNvSpPr>
            <a:spLocks noGrp="1"/>
          </p:cNvSpPr>
          <p:nvPr>
            <p:ph type="pic" idx="2"/>
          </p:nvPr>
        </p:nvSpPr>
        <p:spPr>
          <a:xfrm>
            <a:off x="2955235" y="0"/>
            <a:ext cx="9236765" cy="68580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_side placeholder 3">
  <p:cSld name="9_side placeholder 3">
    <p:spTree>
      <p:nvGrpSpPr>
        <p:cNvPr id="1" name="Shape 319"/>
        <p:cNvGrpSpPr/>
        <p:nvPr/>
      </p:nvGrpSpPr>
      <p:grpSpPr>
        <a:xfrm>
          <a:off x="0" y="0"/>
          <a:ext cx="0" cy="0"/>
          <a:chOff x="0" y="0"/>
          <a:chExt cx="0" cy="0"/>
        </a:xfrm>
      </p:grpSpPr>
      <p:sp>
        <p:nvSpPr>
          <p:cNvPr id="320" name="Google Shape;320;p450"/>
          <p:cNvSpPr>
            <a:spLocks noGrp="1"/>
          </p:cNvSpPr>
          <p:nvPr>
            <p:ph type="pic" idx="2"/>
          </p:nvPr>
        </p:nvSpPr>
        <p:spPr>
          <a:xfrm>
            <a:off x="4267198" y="0"/>
            <a:ext cx="7924802" cy="4770783"/>
          </a:xfrm>
          <a:prstGeom prst="rect">
            <a:avLst/>
          </a:prstGeom>
          <a:noFill/>
          <a:ln>
            <a:noFill/>
          </a:ln>
        </p:spPr>
      </p:sp>
      <p:sp>
        <p:nvSpPr>
          <p:cNvPr id="321" name="Google Shape;321;p450"/>
          <p:cNvSpPr>
            <a:spLocks noGrp="1"/>
          </p:cNvSpPr>
          <p:nvPr>
            <p:ph type="pic" idx="3"/>
          </p:nvPr>
        </p:nvSpPr>
        <p:spPr>
          <a:xfrm>
            <a:off x="4267198" y="4915882"/>
            <a:ext cx="1855304" cy="1829475"/>
          </a:xfrm>
          <a:prstGeom prst="rect">
            <a:avLst/>
          </a:prstGeom>
          <a:solidFill>
            <a:srgbClr val="F2F2F2"/>
          </a:solidFill>
          <a:ln>
            <a:noFill/>
          </a:ln>
        </p:spPr>
      </p:sp>
      <p:sp>
        <p:nvSpPr>
          <p:cNvPr id="322" name="Google Shape;322;p450"/>
          <p:cNvSpPr>
            <a:spLocks noGrp="1"/>
          </p:cNvSpPr>
          <p:nvPr>
            <p:ph type="pic" idx="4"/>
          </p:nvPr>
        </p:nvSpPr>
        <p:spPr>
          <a:xfrm>
            <a:off x="6288154" y="4915881"/>
            <a:ext cx="1855304" cy="1829475"/>
          </a:xfrm>
          <a:prstGeom prst="rect">
            <a:avLst/>
          </a:prstGeom>
          <a:solidFill>
            <a:srgbClr val="F2F2F2"/>
          </a:solidFill>
          <a:ln>
            <a:noFill/>
          </a:ln>
        </p:spPr>
      </p:sp>
      <p:sp>
        <p:nvSpPr>
          <p:cNvPr id="323" name="Google Shape;323;p450"/>
          <p:cNvSpPr>
            <a:spLocks noGrp="1"/>
          </p:cNvSpPr>
          <p:nvPr>
            <p:ph type="pic" idx="5"/>
          </p:nvPr>
        </p:nvSpPr>
        <p:spPr>
          <a:xfrm>
            <a:off x="8309110" y="4915881"/>
            <a:ext cx="1855304" cy="1829475"/>
          </a:xfrm>
          <a:prstGeom prst="rect">
            <a:avLst/>
          </a:prstGeom>
          <a:solidFill>
            <a:srgbClr val="F2F2F2"/>
          </a:solidFill>
          <a:ln>
            <a:noFill/>
          </a:ln>
        </p:spPr>
      </p:sp>
      <p:sp>
        <p:nvSpPr>
          <p:cNvPr id="324" name="Google Shape;324;p450"/>
          <p:cNvSpPr>
            <a:spLocks noGrp="1"/>
          </p:cNvSpPr>
          <p:nvPr>
            <p:ph type="pic" idx="6"/>
          </p:nvPr>
        </p:nvSpPr>
        <p:spPr>
          <a:xfrm>
            <a:off x="10330066" y="4928795"/>
            <a:ext cx="1855304" cy="1829475"/>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_side placeholder 6">
  <p:cSld name="10_side placeholder 6">
    <p:spTree>
      <p:nvGrpSpPr>
        <p:cNvPr id="1" name="Shape 325"/>
        <p:cNvGrpSpPr/>
        <p:nvPr/>
      </p:nvGrpSpPr>
      <p:grpSpPr>
        <a:xfrm>
          <a:off x="0" y="0"/>
          <a:ext cx="0" cy="0"/>
          <a:chOff x="0" y="0"/>
          <a:chExt cx="0" cy="0"/>
        </a:xfrm>
      </p:grpSpPr>
      <p:sp>
        <p:nvSpPr>
          <p:cNvPr id="326" name="Google Shape;326;p451"/>
          <p:cNvSpPr>
            <a:spLocks noGrp="1"/>
          </p:cNvSpPr>
          <p:nvPr>
            <p:ph type="pic" idx="2"/>
          </p:nvPr>
        </p:nvSpPr>
        <p:spPr>
          <a:xfrm>
            <a:off x="0" y="0"/>
            <a:ext cx="12192000" cy="4770783"/>
          </a:xfrm>
          <a:prstGeom prst="rect">
            <a:avLst/>
          </a:prstGeom>
          <a:noFill/>
          <a:ln>
            <a:noFill/>
          </a:ln>
        </p:spPr>
      </p:sp>
      <p:sp>
        <p:nvSpPr>
          <p:cNvPr id="327" name="Google Shape;327;p451"/>
          <p:cNvSpPr>
            <a:spLocks noGrp="1"/>
          </p:cNvSpPr>
          <p:nvPr>
            <p:ph type="pic" idx="3"/>
          </p:nvPr>
        </p:nvSpPr>
        <p:spPr>
          <a:xfrm>
            <a:off x="4207564" y="4915882"/>
            <a:ext cx="1914938" cy="1829475"/>
          </a:xfrm>
          <a:prstGeom prst="rect">
            <a:avLst/>
          </a:prstGeom>
          <a:solidFill>
            <a:srgbClr val="F2F2F2"/>
          </a:solidFill>
          <a:ln>
            <a:noFill/>
          </a:ln>
        </p:spPr>
      </p:sp>
      <p:sp>
        <p:nvSpPr>
          <p:cNvPr id="328" name="Google Shape;328;p451"/>
          <p:cNvSpPr>
            <a:spLocks noGrp="1"/>
          </p:cNvSpPr>
          <p:nvPr>
            <p:ph type="pic" idx="4"/>
          </p:nvPr>
        </p:nvSpPr>
        <p:spPr>
          <a:xfrm>
            <a:off x="6288154" y="4915881"/>
            <a:ext cx="1855304" cy="1829475"/>
          </a:xfrm>
          <a:prstGeom prst="rect">
            <a:avLst/>
          </a:prstGeom>
          <a:solidFill>
            <a:srgbClr val="F2F2F2"/>
          </a:solidFill>
          <a:ln>
            <a:noFill/>
          </a:ln>
        </p:spPr>
      </p:sp>
      <p:sp>
        <p:nvSpPr>
          <p:cNvPr id="329" name="Google Shape;329;p451"/>
          <p:cNvSpPr>
            <a:spLocks noGrp="1"/>
          </p:cNvSpPr>
          <p:nvPr>
            <p:ph type="pic" idx="5"/>
          </p:nvPr>
        </p:nvSpPr>
        <p:spPr>
          <a:xfrm>
            <a:off x="8309110" y="4915881"/>
            <a:ext cx="1855304" cy="1829475"/>
          </a:xfrm>
          <a:prstGeom prst="rect">
            <a:avLst/>
          </a:prstGeom>
          <a:solidFill>
            <a:srgbClr val="F2F2F2"/>
          </a:solidFill>
          <a:ln>
            <a:noFill/>
          </a:ln>
        </p:spPr>
      </p:sp>
      <p:sp>
        <p:nvSpPr>
          <p:cNvPr id="330" name="Google Shape;330;p451"/>
          <p:cNvSpPr>
            <a:spLocks noGrp="1"/>
          </p:cNvSpPr>
          <p:nvPr>
            <p:ph type="pic" idx="6"/>
          </p:nvPr>
        </p:nvSpPr>
        <p:spPr>
          <a:xfrm>
            <a:off x="10330066" y="4928795"/>
            <a:ext cx="1855304" cy="1829475"/>
          </a:xfrm>
          <a:prstGeom prst="rect">
            <a:avLst/>
          </a:prstGeom>
          <a:solidFill>
            <a:srgbClr val="F2F2F2"/>
          </a:solidFill>
          <a:ln>
            <a:noFill/>
          </a:ln>
        </p:spPr>
      </p:sp>
      <p:sp>
        <p:nvSpPr>
          <p:cNvPr id="331" name="Google Shape;331;p451"/>
          <p:cNvSpPr>
            <a:spLocks noGrp="1"/>
          </p:cNvSpPr>
          <p:nvPr>
            <p:ph type="pic" idx="7"/>
          </p:nvPr>
        </p:nvSpPr>
        <p:spPr>
          <a:xfrm>
            <a:off x="2034210" y="4915880"/>
            <a:ext cx="2007702" cy="1829475"/>
          </a:xfrm>
          <a:prstGeom prst="rect">
            <a:avLst/>
          </a:prstGeom>
          <a:solidFill>
            <a:srgbClr val="F2F2F2"/>
          </a:solidFill>
          <a:ln>
            <a:noFill/>
          </a:ln>
        </p:spPr>
      </p:sp>
      <p:sp>
        <p:nvSpPr>
          <p:cNvPr id="332" name="Google Shape;332;p451"/>
          <p:cNvSpPr>
            <a:spLocks noGrp="1"/>
          </p:cNvSpPr>
          <p:nvPr>
            <p:ph type="pic" idx="8"/>
          </p:nvPr>
        </p:nvSpPr>
        <p:spPr>
          <a:xfrm>
            <a:off x="0" y="4915879"/>
            <a:ext cx="1855304" cy="1829475"/>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1_side placeholder 10">
  <p:cSld name="11_side placeholder 10">
    <p:spTree>
      <p:nvGrpSpPr>
        <p:cNvPr id="1" name="Shape 333"/>
        <p:cNvGrpSpPr/>
        <p:nvPr/>
      </p:nvGrpSpPr>
      <p:grpSpPr>
        <a:xfrm>
          <a:off x="0" y="0"/>
          <a:ext cx="0" cy="0"/>
          <a:chOff x="0" y="0"/>
          <a:chExt cx="0" cy="0"/>
        </a:xfrm>
      </p:grpSpPr>
      <p:sp>
        <p:nvSpPr>
          <p:cNvPr id="334" name="Google Shape;334;p452"/>
          <p:cNvSpPr>
            <a:spLocks noGrp="1"/>
          </p:cNvSpPr>
          <p:nvPr>
            <p:ph type="pic" idx="2"/>
          </p:nvPr>
        </p:nvSpPr>
        <p:spPr>
          <a:xfrm>
            <a:off x="0" y="0"/>
            <a:ext cx="12192000" cy="4770783"/>
          </a:xfrm>
          <a:prstGeom prst="rect">
            <a:avLst/>
          </a:prstGeom>
          <a:noFill/>
          <a:ln>
            <a:noFill/>
          </a:ln>
        </p:spPr>
      </p:sp>
      <p:sp>
        <p:nvSpPr>
          <p:cNvPr id="335" name="Google Shape;335;p452"/>
          <p:cNvSpPr>
            <a:spLocks noGrp="1"/>
          </p:cNvSpPr>
          <p:nvPr>
            <p:ph type="pic" idx="3"/>
          </p:nvPr>
        </p:nvSpPr>
        <p:spPr>
          <a:xfrm>
            <a:off x="6288154" y="4915881"/>
            <a:ext cx="1855304" cy="1829475"/>
          </a:xfrm>
          <a:prstGeom prst="rect">
            <a:avLst/>
          </a:prstGeom>
          <a:solidFill>
            <a:srgbClr val="F2F2F2"/>
          </a:solidFill>
          <a:ln>
            <a:noFill/>
          </a:ln>
        </p:spPr>
      </p:sp>
      <p:sp>
        <p:nvSpPr>
          <p:cNvPr id="336" name="Google Shape;336;p452"/>
          <p:cNvSpPr>
            <a:spLocks noGrp="1"/>
          </p:cNvSpPr>
          <p:nvPr>
            <p:ph type="pic" idx="4"/>
          </p:nvPr>
        </p:nvSpPr>
        <p:spPr>
          <a:xfrm>
            <a:off x="10330066" y="4928795"/>
            <a:ext cx="1855304" cy="1829475"/>
          </a:xfrm>
          <a:prstGeom prst="rect">
            <a:avLst/>
          </a:prstGeom>
          <a:solidFill>
            <a:srgbClr val="F2F2F2"/>
          </a:solidFill>
          <a:ln>
            <a:noFill/>
          </a:ln>
        </p:spPr>
      </p:sp>
      <p:sp>
        <p:nvSpPr>
          <p:cNvPr id="337" name="Google Shape;337;p452"/>
          <p:cNvSpPr>
            <a:spLocks noGrp="1"/>
          </p:cNvSpPr>
          <p:nvPr>
            <p:ph type="pic" idx="5"/>
          </p:nvPr>
        </p:nvSpPr>
        <p:spPr>
          <a:xfrm>
            <a:off x="2034210" y="4915880"/>
            <a:ext cx="2007702" cy="1829475"/>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gb77bb9fcf8_0_9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6" name="Google Shape;36;gb77bb9fcf8_0_94"/>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7" name="Google Shape;37;gb77bb9fcf8_0_94"/>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b77bb9fcf8_0_94"/>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_side placeholder">
  <p:cSld name="7_side placeholder">
    <p:spTree>
      <p:nvGrpSpPr>
        <p:cNvPr id="1" name="Shape 338"/>
        <p:cNvGrpSpPr/>
        <p:nvPr/>
      </p:nvGrpSpPr>
      <p:grpSpPr>
        <a:xfrm>
          <a:off x="0" y="0"/>
          <a:ext cx="0" cy="0"/>
          <a:chOff x="0" y="0"/>
          <a:chExt cx="0" cy="0"/>
        </a:xfrm>
      </p:grpSpPr>
      <p:sp>
        <p:nvSpPr>
          <p:cNvPr id="339" name="Google Shape;339;p453"/>
          <p:cNvSpPr>
            <a:spLocks noGrp="1"/>
          </p:cNvSpPr>
          <p:nvPr>
            <p:ph type="pic" idx="2"/>
          </p:nvPr>
        </p:nvSpPr>
        <p:spPr>
          <a:xfrm>
            <a:off x="8335617" y="1974574"/>
            <a:ext cx="3856383" cy="4883426"/>
          </a:xfrm>
          <a:prstGeom prst="rect">
            <a:avLst/>
          </a:prstGeom>
          <a:noFill/>
          <a:ln>
            <a:noFill/>
          </a:ln>
        </p:spPr>
      </p:sp>
      <p:sp>
        <p:nvSpPr>
          <p:cNvPr id="340" name="Google Shape;340;p453"/>
          <p:cNvSpPr>
            <a:spLocks noGrp="1"/>
          </p:cNvSpPr>
          <p:nvPr>
            <p:ph type="pic" idx="3"/>
          </p:nvPr>
        </p:nvSpPr>
        <p:spPr>
          <a:xfrm>
            <a:off x="0" y="1974574"/>
            <a:ext cx="3935896" cy="4883426"/>
          </a:xfrm>
          <a:prstGeom prst="rect">
            <a:avLst/>
          </a:prstGeom>
          <a:noFill/>
          <a:ln>
            <a:noFill/>
          </a:ln>
        </p:spPr>
      </p:sp>
      <p:sp>
        <p:nvSpPr>
          <p:cNvPr id="341" name="Google Shape;341;p453"/>
          <p:cNvSpPr>
            <a:spLocks noGrp="1"/>
          </p:cNvSpPr>
          <p:nvPr>
            <p:ph type="pic" idx="4"/>
          </p:nvPr>
        </p:nvSpPr>
        <p:spPr>
          <a:xfrm>
            <a:off x="4108174" y="1974574"/>
            <a:ext cx="4055165" cy="4883426"/>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side placeholder">
  <p:cSld name="4_side placeholder">
    <p:spTree>
      <p:nvGrpSpPr>
        <p:cNvPr id="1" name="Shape 342"/>
        <p:cNvGrpSpPr/>
        <p:nvPr/>
      </p:nvGrpSpPr>
      <p:grpSpPr>
        <a:xfrm>
          <a:off x="0" y="0"/>
          <a:ext cx="0" cy="0"/>
          <a:chOff x="0" y="0"/>
          <a:chExt cx="0" cy="0"/>
        </a:xfrm>
      </p:grpSpPr>
      <p:sp>
        <p:nvSpPr>
          <p:cNvPr id="343" name="Google Shape;343;p454"/>
          <p:cNvSpPr>
            <a:spLocks noGrp="1"/>
          </p:cNvSpPr>
          <p:nvPr>
            <p:ph type="pic" idx="2"/>
          </p:nvPr>
        </p:nvSpPr>
        <p:spPr>
          <a:xfrm>
            <a:off x="8415130" y="0"/>
            <a:ext cx="3776870" cy="3392557"/>
          </a:xfrm>
          <a:prstGeom prst="rect">
            <a:avLst/>
          </a:prstGeom>
          <a:noFill/>
          <a:ln>
            <a:noFill/>
          </a:ln>
        </p:spPr>
      </p:sp>
      <p:sp>
        <p:nvSpPr>
          <p:cNvPr id="344" name="Google Shape;344;p454"/>
          <p:cNvSpPr>
            <a:spLocks noGrp="1"/>
          </p:cNvSpPr>
          <p:nvPr>
            <p:ph type="pic" idx="3"/>
          </p:nvPr>
        </p:nvSpPr>
        <p:spPr>
          <a:xfrm>
            <a:off x="8415130" y="3392557"/>
            <a:ext cx="3776870" cy="3465443"/>
          </a:xfrm>
          <a:prstGeom prst="rect">
            <a:avLst/>
          </a:prstGeom>
          <a:noFill/>
          <a:ln>
            <a:noFill/>
          </a:ln>
        </p:spPr>
      </p:sp>
      <p:sp>
        <p:nvSpPr>
          <p:cNvPr id="345" name="Google Shape;345;p454"/>
          <p:cNvSpPr>
            <a:spLocks noGrp="1"/>
          </p:cNvSpPr>
          <p:nvPr>
            <p:ph type="pic" idx="4"/>
          </p:nvPr>
        </p:nvSpPr>
        <p:spPr>
          <a:xfrm>
            <a:off x="4638260" y="0"/>
            <a:ext cx="3776870" cy="3392557"/>
          </a:xfrm>
          <a:prstGeom prst="rect">
            <a:avLst/>
          </a:prstGeom>
          <a:noFill/>
          <a:ln>
            <a:noFill/>
          </a:ln>
        </p:spPr>
      </p:sp>
      <p:sp>
        <p:nvSpPr>
          <p:cNvPr id="346" name="Google Shape;346;p454"/>
          <p:cNvSpPr>
            <a:spLocks noGrp="1"/>
          </p:cNvSpPr>
          <p:nvPr>
            <p:ph type="pic" idx="5"/>
          </p:nvPr>
        </p:nvSpPr>
        <p:spPr>
          <a:xfrm>
            <a:off x="4638260" y="3392557"/>
            <a:ext cx="3776870" cy="3465443"/>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side placeholder center">
  <p:cSld name="2_side placeholder center">
    <p:spTree>
      <p:nvGrpSpPr>
        <p:cNvPr id="1" name="Shape 347"/>
        <p:cNvGrpSpPr/>
        <p:nvPr/>
      </p:nvGrpSpPr>
      <p:grpSpPr>
        <a:xfrm>
          <a:off x="0" y="0"/>
          <a:ext cx="0" cy="0"/>
          <a:chOff x="0" y="0"/>
          <a:chExt cx="0" cy="0"/>
        </a:xfrm>
      </p:grpSpPr>
      <p:sp>
        <p:nvSpPr>
          <p:cNvPr id="348" name="Google Shape;348;p455"/>
          <p:cNvSpPr>
            <a:spLocks noGrp="1"/>
          </p:cNvSpPr>
          <p:nvPr>
            <p:ph type="pic" idx="2"/>
          </p:nvPr>
        </p:nvSpPr>
        <p:spPr>
          <a:xfrm>
            <a:off x="4121427" y="0"/>
            <a:ext cx="3763616" cy="68580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side placeholder full">
  <p:cSld name="3_side placeholder full">
    <p:spTree>
      <p:nvGrpSpPr>
        <p:cNvPr id="1" name="Shape 349"/>
        <p:cNvGrpSpPr/>
        <p:nvPr/>
      </p:nvGrpSpPr>
      <p:grpSpPr>
        <a:xfrm>
          <a:off x="0" y="0"/>
          <a:ext cx="0" cy="0"/>
          <a:chOff x="0" y="0"/>
          <a:chExt cx="0" cy="0"/>
        </a:xfrm>
      </p:grpSpPr>
      <p:sp>
        <p:nvSpPr>
          <p:cNvPr id="350" name="Google Shape;350;p456"/>
          <p:cNvSpPr>
            <a:spLocks noGrp="1"/>
          </p:cNvSpPr>
          <p:nvPr>
            <p:ph type="pic" idx="2"/>
          </p:nvPr>
        </p:nvSpPr>
        <p:spPr>
          <a:xfrm>
            <a:off x="-18288" y="0"/>
            <a:ext cx="3063240" cy="3438144"/>
          </a:xfrm>
          <a:prstGeom prst="rect">
            <a:avLst/>
          </a:prstGeom>
          <a:noFill/>
          <a:ln>
            <a:noFill/>
          </a:ln>
        </p:spPr>
      </p:sp>
      <p:sp>
        <p:nvSpPr>
          <p:cNvPr id="351" name="Google Shape;351;p456"/>
          <p:cNvSpPr>
            <a:spLocks noGrp="1"/>
          </p:cNvSpPr>
          <p:nvPr>
            <p:ph type="pic" idx="3"/>
          </p:nvPr>
        </p:nvSpPr>
        <p:spPr>
          <a:xfrm>
            <a:off x="6079744" y="0"/>
            <a:ext cx="3063240" cy="3438144"/>
          </a:xfrm>
          <a:prstGeom prst="rect">
            <a:avLst/>
          </a:prstGeom>
          <a:noFill/>
          <a:ln>
            <a:noFill/>
          </a:ln>
        </p:spPr>
      </p:sp>
      <p:sp>
        <p:nvSpPr>
          <p:cNvPr id="352" name="Google Shape;352;p456"/>
          <p:cNvSpPr>
            <a:spLocks noGrp="1"/>
          </p:cNvSpPr>
          <p:nvPr>
            <p:ph type="pic" idx="4"/>
          </p:nvPr>
        </p:nvSpPr>
        <p:spPr>
          <a:xfrm>
            <a:off x="3030728" y="3438144"/>
            <a:ext cx="3063240" cy="3438144"/>
          </a:xfrm>
          <a:prstGeom prst="rect">
            <a:avLst/>
          </a:prstGeom>
          <a:noFill/>
          <a:ln>
            <a:noFill/>
          </a:ln>
        </p:spPr>
      </p:sp>
      <p:sp>
        <p:nvSpPr>
          <p:cNvPr id="353" name="Google Shape;353;p456"/>
          <p:cNvSpPr>
            <a:spLocks noGrp="1"/>
          </p:cNvSpPr>
          <p:nvPr>
            <p:ph type="pic" idx="5"/>
          </p:nvPr>
        </p:nvSpPr>
        <p:spPr>
          <a:xfrm>
            <a:off x="9128760" y="3438144"/>
            <a:ext cx="3063240" cy="3438144"/>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side placeholder center 2">
  <p:cSld name="3_side placeholder center 2">
    <p:spTree>
      <p:nvGrpSpPr>
        <p:cNvPr id="1" name="Shape 354"/>
        <p:cNvGrpSpPr/>
        <p:nvPr/>
      </p:nvGrpSpPr>
      <p:grpSpPr>
        <a:xfrm>
          <a:off x="0" y="0"/>
          <a:ext cx="0" cy="0"/>
          <a:chOff x="0" y="0"/>
          <a:chExt cx="0" cy="0"/>
        </a:xfrm>
      </p:grpSpPr>
      <p:sp>
        <p:nvSpPr>
          <p:cNvPr id="355" name="Google Shape;355;p457"/>
          <p:cNvSpPr>
            <a:spLocks noGrp="1"/>
          </p:cNvSpPr>
          <p:nvPr>
            <p:ph type="pic" idx="2"/>
          </p:nvPr>
        </p:nvSpPr>
        <p:spPr>
          <a:xfrm>
            <a:off x="-27179" y="0"/>
            <a:ext cx="3770915" cy="6858000"/>
          </a:xfrm>
          <a:prstGeom prst="rect">
            <a:avLst/>
          </a:prstGeom>
          <a:noFill/>
          <a:ln>
            <a:noFill/>
          </a:ln>
        </p:spPr>
      </p:sp>
      <p:sp>
        <p:nvSpPr>
          <p:cNvPr id="356" name="Google Shape;356;p457"/>
          <p:cNvSpPr>
            <a:spLocks noGrp="1"/>
          </p:cNvSpPr>
          <p:nvPr>
            <p:ph type="pic" idx="3"/>
          </p:nvPr>
        </p:nvSpPr>
        <p:spPr>
          <a:xfrm>
            <a:off x="3909389" y="688438"/>
            <a:ext cx="1855304" cy="1829475"/>
          </a:xfrm>
          <a:prstGeom prst="rect">
            <a:avLst/>
          </a:prstGeom>
          <a:solidFill>
            <a:srgbClr val="F2F2F2"/>
          </a:solidFill>
          <a:ln>
            <a:noFill/>
          </a:ln>
        </p:spPr>
      </p:sp>
      <p:sp>
        <p:nvSpPr>
          <p:cNvPr id="357" name="Google Shape;357;p457"/>
          <p:cNvSpPr>
            <a:spLocks noGrp="1"/>
          </p:cNvSpPr>
          <p:nvPr>
            <p:ph type="pic" idx="4"/>
          </p:nvPr>
        </p:nvSpPr>
        <p:spPr>
          <a:xfrm>
            <a:off x="5930345" y="688437"/>
            <a:ext cx="1855304" cy="1829475"/>
          </a:xfrm>
          <a:prstGeom prst="rect">
            <a:avLst/>
          </a:prstGeom>
          <a:solidFill>
            <a:srgbClr val="F2F2F2"/>
          </a:solidFill>
          <a:ln>
            <a:noFill/>
          </a:ln>
        </p:spPr>
      </p:sp>
      <p:sp>
        <p:nvSpPr>
          <p:cNvPr id="358" name="Google Shape;358;p457"/>
          <p:cNvSpPr>
            <a:spLocks noGrp="1"/>
          </p:cNvSpPr>
          <p:nvPr>
            <p:ph type="pic" idx="5"/>
          </p:nvPr>
        </p:nvSpPr>
        <p:spPr>
          <a:xfrm>
            <a:off x="7951301" y="688437"/>
            <a:ext cx="1855304" cy="1829475"/>
          </a:xfrm>
          <a:prstGeom prst="rect">
            <a:avLst/>
          </a:prstGeom>
          <a:solidFill>
            <a:srgbClr val="F2F2F2"/>
          </a:solidFill>
          <a:ln>
            <a:noFill/>
          </a:ln>
        </p:spPr>
      </p:sp>
      <p:sp>
        <p:nvSpPr>
          <p:cNvPr id="359" name="Google Shape;359;p457"/>
          <p:cNvSpPr>
            <a:spLocks noGrp="1"/>
          </p:cNvSpPr>
          <p:nvPr>
            <p:ph type="pic" idx="6"/>
          </p:nvPr>
        </p:nvSpPr>
        <p:spPr>
          <a:xfrm>
            <a:off x="9972257" y="701351"/>
            <a:ext cx="1855304" cy="1829475"/>
          </a:xfrm>
          <a:prstGeom prst="rect">
            <a:avLst/>
          </a:prstGeom>
          <a:solidFill>
            <a:srgbClr val="F2F2F2"/>
          </a:solid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side placeholder">
  <p:cSld name="3_side placeholder">
    <p:spTree>
      <p:nvGrpSpPr>
        <p:cNvPr id="1" name="Shape 360"/>
        <p:cNvGrpSpPr/>
        <p:nvPr/>
      </p:nvGrpSpPr>
      <p:grpSpPr>
        <a:xfrm>
          <a:off x="0" y="0"/>
          <a:ext cx="0" cy="0"/>
          <a:chOff x="0" y="0"/>
          <a:chExt cx="0" cy="0"/>
        </a:xfrm>
      </p:grpSpPr>
      <p:sp>
        <p:nvSpPr>
          <p:cNvPr id="361" name="Google Shape;361;p458"/>
          <p:cNvSpPr>
            <a:spLocks noGrp="1"/>
          </p:cNvSpPr>
          <p:nvPr>
            <p:ph type="pic" idx="2"/>
          </p:nvPr>
        </p:nvSpPr>
        <p:spPr>
          <a:xfrm>
            <a:off x="2663688" y="0"/>
            <a:ext cx="2451652" cy="68580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5_side placeholder ">
  <p:cSld name="5_side placeholder ">
    <p:spTree>
      <p:nvGrpSpPr>
        <p:cNvPr id="1" name="Shape 362"/>
        <p:cNvGrpSpPr/>
        <p:nvPr/>
      </p:nvGrpSpPr>
      <p:grpSpPr>
        <a:xfrm>
          <a:off x="0" y="0"/>
          <a:ext cx="0" cy="0"/>
          <a:chOff x="0" y="0"/>
          <a:chExt cx="0" cy="0"/>
        </a:xfrm>
      </p:grpSpPr>
      <p:sp>
        <p:nvSpPr>
          <p:cNvPr id="363" name="Google Shape;363;p459"/>
          <p:cNvSpPr>
            <a:spLocks noGrp="1"/>
          </p:cNvSpPr>
          <p:nvPr>
            <p:ph type="pic" idx="2"/>
          </p:nvPr>
        </p:nvSpPr>
        <p:spPr>
          <a:xfrm>
            <a:off x="0" y="0"/>
            <a:ext cx="12192000" cy="2623932"/>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_side placeholder ">
  <p:cSld name="6_side placeholder ">
    <p:spTree>
      <p:nvGrpSpPr>
        <p:cNvPr id="1" name="Shape 364"/>
        <p:cNvGrpSpPr/>
        <p:nvPr/>
      </p:nvGrpSpPr>
      <p:grpSpPr>
        <a:xfrm>
          <a:off x="0" y="0"/>
          <a:ext cx="0" cy="0"/>
          <a:chOff x="0" y="0"/>
          <a:chExt cx="0" cy="0"/>
        </a:xfrm>
      </p:grpSpPr>
      <p:sp>
        <p:nvSpPr>
          <p:cNvPr id="365" name="Google Shape;365;p460"/>
          <p:cNvSpPr>
            <a:spLocks noGrp="1"/>
          </p:cNvSpPr>
          <p:nvPr>
            <p:ph type="pic" idx="2"/>
          </p:nvPr>
        </p:nvSpPr>
        <p:spPr>
          <a:xfrm>
            <a:off x="0" y="-1"/>
            <a:ext cx="12192000" cy="5287617"/>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side placeholder">
  <p:cSld name="6_side placeholder">
    <p:spTree>
      <p:nvGrpSpPr>
        <p:cNvPr id="1" name="Shape 366"/>
        <p:cNvGrpSpPr/>
        <p:nvPr/>
      </p:nvGrpSpPr>
      <p:grpSpPr>
        <a:xfrm>
          <a:off x="0" y="0"/>
          <a:ext cx="0" cy="0"/>
          <a:chOff x="0" y="0"/>
          <a:chExt cx="0" cy="0"/>
        </a:xfrm>
      </p:grpSpPr>
      <p:sp>
        <p:nvSpPr>
          <p:cNvPr id="367" name="Google Shape;367;p461"/>
          <p:cNvSpPr>
            <a:spLocks noGrp="1"/>
          </p:cNvSpPr>
          <p:nvPr>
            <p:ph type="pic" idx="2"/>
          </p:nvPr>
        </p:nvSpPr>
        <p:spPr>
          <a:xfrm>
            <a:off x="0" y="1941442"/>
            <a:ext cx="12192000" cy="2623932"/>
          </a:xfrm>
          <a:prstGeom prst="rect">
            <a:avLst/>
          </a:prstGeom>
          <a:noFill/>
          <a:ln>
            <a:noFill/>
          </a:ln>
        </p:spPr>
      </p:sp>
      <p:sp>
        <p:nvSpPr>
          <p:cNvPr id="368" name="Google Shape;368;p46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46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8_side placeholder 11">
  <p:cSld name="8_side placeholder 11">
    <p:spTree>
      <p:nvGrpSpPr>
        <p:cNvPr id="1" name="Shape 370"/>
        <p:cNvGrpSpPr/>
        <p:nvPr/>
      </p:nvGrpSpPr>
      <p:grpSpPr>
        <a:xfrm>
          <a:off x="0" y="0"/>
          <a:ext cx="0" cy="0"/>
          <a:chOff x="0" y="0"/>
          <a:chExt cx="0" cy="0"/>
        </a:xfrm>
      </p:grpSpPr>
      <p:sp>
        <p:nvSpPr>
          <p:cNvPr id="371" name="Google Shape;371;p462"/>
          <p:cNvSpPr>
            <a:spLocks noGrp="1"/>
          </p:cNvSpPr>
          <p:nvPr>
            <p:ph type="pic" idx="2"/>
          </p:nvPr>
        </p:nvSpPr>
        <p:spPr>
          <a:xfrm>
            <a:off x="742123" y="1934818"/>
            <a:ext cx="10831414" cy="3306417"/>
          </a:xfrm>
          <a:prstGeom prst="rect">
            <a:avLst/>
          </a:prstGeom>
          <a:noFill/>
          <a:ln>
            <a:noFill/>
          </a:ln>
        </p:spPr>
      </p:sp>
      <p:sp>
        <p:nvSpPr>
          <p:cNvPr id="372" name="Google Shape;372;p46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46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b77bb9fcf8_0_9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1" name="Google Shape;41;gb77bb9fcf8_0_99"/>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_side placeholder center">
  <p:cSld name="5_side placeholder center">
    <p:spTree>
      <p:nvGrpSpPr>
        <p:cNvPr id="1" name="Shape 374"/>
        <p:cNvGrpSpPr/>
        <p:nvPr/>
      </p:nvGrpSpPr>
      <p:grpSpPr>
        <a:xfrm>
          <a:off x="0" y="0"/>
          <a:ext cx="0" cy="0"/>
          <a:chOff x="0" y="0"/>
          <a:chExt cx="0" cy="0"/>
        </a:xfrm>
      </p:grpSpPr>
      <p:sp>
        <p:nvSpPr>
          <p:cNvPr id="375" name="Google Shape;375;p463"/>
          <p:cNvSpPr>
            <a:spLocks noGrp="1"/>
          </p:cNvSpPr>
          <p:nvPr>
            <p:ph type="pic" idx="2"/>
          </p:nvPr>
        </p:nvSpPr>
        <p:spPr>
          <a:xfrm>
            <a:off x="0" y="2411896"/>
            <a:ext cx="3037024" cy="1841914"/>
          </a:xfrm>
          <a:prstGeom prst="rect">
            <a:avLst/>
          </a:prstGeom>
          <a:noFill/>
          <a:ln>
            <a:noFill/>
          </a:ln>
        </p:spPr>
      </p:sp>
      <p:sp>
        <p:nvSpPr>
          <p:cNvPr id="376" name="Google Shape;376;p463"/>
          <p:cNvSpPr>
            <a:spLocks noGrp="1"/>
          </p:cNvSpPr>
          <p:nvPr>
            <p:ph type="pic" idx="3"/>
          </p:nvPr>
        </p:nvSpPr>
        <p:spPr>
          <a:xfrm>
            <a:off x="3047585" y="2411896"/>
            <a:ext cx="2991886" cy="1841914"/>
          </a:xfrm>
          <a:prstGeom prst="rect">
            <a:avLst/>
          </a:prstGeom>
          <a:noFill/>
          <a:ln>
            <a:noFill/>
          </a:ln>
        </p:spPr>
      </p:sp>
      <p:sp>
        <p:nvSpPr>
          <p:cNvPr id="377" name="Google Shape;377;p463"/>
          <p:cNvSpPr>
            <a:spLocks noGrp="1"/>
          </p:cNvSpPr>
          <p:nvPr>
            <p:ph type="pic" idx="4"/>
          </p:nvPr>
        </p:nvSpPr>
        <p:spPr>
          <a:xfrm>
            <a:off x="6063284" y="2411896"/>
            <a:ext cx="3100594" cy="1841914"/>
          </a:xfrm>
          <a:prstGeom prst="rect">
            <a:avLst/>
          </a:prstGeom>
          <a:noFill/>
          <a:ln>
            <a:noFill/>
          </a:ln>
        </p:spPr>
      </p:sp>
      <p:sp>
        <p:nvSpPr>
          <p:cNvPr id="378" name="Google Shape;378;p463"/>
          <p:cNvSpPr>
            <a:spLocks noGrp="1"/>
          </p:cNvSpPr>
          <p:nvPr>
            <p:ph type="pic" idx="5"/>
          </p:nvPr>
        </p:nvSpPr>
        <p:spPr>
          <a:xfrm>
            <a:off x="9163878" y="2411896"/>
            <a:ext cx="3028122" cy="1841914"/>
          </a:xfrm>
          <a:prstGeom prst="rect">
            <a:avLst/>
          </a:prstGeom>
          <a:noFill/>
          <a:ln>
            <a:noFill/>
          </a:ln>
        </p:spPr>
      </p:sp>
      <p:sp>
        <p:nvSpPr>
          <p:cNvPr id="379" name="Google Shape;379;p46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46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8_side placeholder center">
  <p:cSld name="8_side placeholder center">
    <p:spTree>
      <p:nvGrpSpPr>
        <p:cNvPr id="1" name="Shape 381"/>
        <p:cNvGrpSpPr/>
        <p:nvPr/>
      </p:nvGrpSpPr>
      <p:grpSpPr>
        <a:xfrm>
          <a:off x="0" y="0"/>
          <a:ext cx="0" cy="0"/>
          <a:chOff x="0" y="0"/>
          <a:chExt cx="0" cy="0"/>
        </a:xfrm>
      </p:grpSpPr>
      <p:sp>
        <p:nvSpPr>
          <p:cNvPr id="382" name="Google Shape;382;p464"/>
          <p:cNvSpPr>
            <a:spLocks noGrp="1"/>
          </p:cNvSpPr>
          <p:nvPr>
            <p:ph type="pic" idx="2"/>
          </p:nvPr>
        </p:nvSpPr>
        <p:spPr>
          <a:xfrm>
            <a:off x="10150350" y="0"/>
            <a:ext cx="2041650" cy="2029968"/>
          </a:xfrm>
          <a:prstGeom prst="rect">
            <a:avLst/>
          </a:prstGeom>
          <a:noFill/>
          <a:ln>
            <a:noFill/>
          </a:ln>
        </p:spPr>
      </p:sp>
      <p:sp>
        <p:nvSpPr>
          <p:cNvPr id="383" name="Google Shape;383;p464"/>
          <p:cNvSpPr>
            <a:spLocks noGrp="1"/>
          </p:cNvSpPr>
          <p:nvPr>
            <p:ph type="pic" idx="3"/>
          </p:nvPr>
        </p:nvSpPr>
        <p:spPr>
          <a:xfrm>
            <a:off x="8119854" y="0"/>
            <a:ext cx="2030496" cy="2029968"/>
          </a:xfrm>
          <a:prstGeom prst="rect">
            <a:avLst/>
          </a:prstGeom>
          <a:noFill/>
          <a:ln>
            <a:noFill/>
          </a:ln>
        </p:spPr>
      </p:sp>
      <p:sp>
        <p:nvSpPr>
          <p:cNvPr id="384" name="Google Shape;384;p464"/>
          <p:cNvSpPr>
            <a:spLocks noGrp="1"/>
          </p:cNvSpPr>
          <p:nvPr>
            <p:ph type="pic" idx="4"/>
          </p:nvPr>
        </p:nvSpPr>
        <p:spPr>
          <a:xfrm>
            <a:off x="2025987" y="0"/>
            <a:ext cx="2030496" cy="2029968"/>
          </a:xfrm>
          <a:prstGeom prst="rect">
            <a:avLst/>
          </a:prstGeom>
          <a:noFill/>
          <a:ln>
            <a:noFill/>
          </a:ln>
        </p:spPr>
      </p:sp>
      <p:sp>
        <p:nvSpPr>
          <p:cNvPr id="385" name="Google Shape;385;p464"/>
          <p:cNvSpPr>
            <a:spLocks noGrp="1"/>
          </p:cNvSpPr>
          <p:nvPr>
            <p:ph type="pic" idx="5"/>
          </p:nvPr>
        </p:nvSpPr>
        <p:spPr>
          <a:xfrm>
            <a:off x="-4509" y="0"/>
            <a:ext cx="2030496" cy="2029968"/>
          </a:xfrm>
          <a:prstGeom prst="rect">
            <a:avLst/>
          </a:prstGeom>
          <a:noFill/>
          <a:ln>
            <a:noFill/>
          </a:ln>
        </p:spPr>
      </p:sp>
      <p:sp>
        <p:nvSpPr>
          <p:cNvPr id="386" name="Google Shape;386;p464"/>
          <p:cNvSpPr>
            <a:spLocks noGrp="1"/>
          </p:cNvSpPr>
          <p:nvPr>
            <p:ph type="pic" idx="6"/>
          </p:nvPr>
        </p:nvSpPr>
        <p:spPr>
          <a:xfrm>
            <a:off x="6086980" y="0"/>
            <a:ext cx="2030496" cy="2029968"/>
          </a:xfrm>
          <a:prstGeom prst="rect">
            <a:avLst/>
          </a:prstGeom>
          <a:noFill/>
          <a:ln>
            <a:noFill/>
          </a:ln>
        </p:spPr>
      </p:sp>
      <p:sp>
        <p:nvSpPr>
          <p:cNvPr id="387" name="Google Shape;387;p464"/>
          <p:cNvSpPr>
            <a:spLocks noGrp="1"/>
          </p:cNvSpPr>
          <p:nvPr>
            <p:ph type="pic" idx="7"/>
          </p:nvPr>
        </p:nvSpPr>
        <p:spPr>
          <a:xfrm>
            <a:off x="4056484" y="0"/>
            <a:ext cx="2030496" cy="2029968"/>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7_side placeholder full">
  <p:cSld name="7_side placeholder full">
    <p:spTree>
      <p:nvGrpSpPr>
        <p:cNvPr id="1" name="Shape 388"/>
        <p:cNvGrpSpPr/>
        <p:nvPr/>
      </p:nvGrpSpPr>
      <p:grpSpPr>
        <a:xfrm>
          <a:off x="0" y="0"/>
          <a:ext cx="0" cy="0"/>
          <a:chOff x="0" y="0"/>
          <a:chExt cx="0" cy="0"/>
        </a:xfrm>
      </p:grpSpPr>
      <p:sp>
        <p:nvSpPr>
          <p:cNvPr id="389" name="Google Shape;389;p465"/>
          <p:cNvSpPr/>
          <p:nvPr/>
        </p:nvSpPr>
        <p:spPr>
          <a:xfrm>
            <a:off x="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0" name="Google Shape;390;p465"/>
          <p:cNvSpPr/>
          <p:nvPr/>
        </p:nvSpPr>
        <p:spPr>
          <a:xfrm>
            <a:off x="48768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1" name="Google Shape;391;p465"/>
          <p:cNvSpPr/>
          <p:nvPr/>
        </p:nvSpPr>
        <p:spPr>
          <a:xfrm>
            <a:off x="97536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2" name="Google Shape;392;p465"/>
          <p:cNvSpPr/>
          <p:nvPr/>
        </p:nvSpPr>
        <p:spPr>
          <a:xfrm>
            <a:off x="24384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3" name="Google Shape;393;p465"/>
          <p:cNvSpPr/>
          <p:nvPr/>
        </p:nvSpPr>
        <p:spPr>
          <a:xfrm>
            <a:off x="73152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4" name="Google Shape;394;p465"/>
          <p:cNvSpPr/>
          <p:nvPr/>
        </p:nvSpPr>
        <p:spPr>
          <a:xfrm>
            <a:off x="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5" name="Google Shape;395;p465"/>
          <p:cNvSpPr/>
          <p:nvPr/>
        </p:nvSpPr>
        <p:spPr>
          <a:xfrm>
            <a:off x="48768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6" name="Google Shape;396;p465"/>
          <p:cNvSpPr/>
          <p:nvPr/>
        </p:nvSpPr>
        <p:spPr>
          <a:xfrm>
            <a:off x="97536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7F7F7F"/>
              </a:solidFill>
              <a:latin typeface="Lato Light"/>
              <a:ea typeface="Lato Light"/>
              <a:cs typeface="Lato Light"/>
              <a:sym typeface="Lato Light"/>
            </a:endParaRPr>
          </a:p>
        </p:txBody>
      </p:sp>
      <p:sp>
        <p:nvSpPr>
          <p:cNvPr id="397" name="Google Shape;397;p465"/>
          <p:cNvSpPr>
            <a:spLocks noGrp="1"/>
          </p:cNvSpPr>
          <p:nvPr>
            <p:ph type="pic" idx="2"/>
          </p:nvPr>
        </p:nvSpPr>
        <p:spPr>
          <a:xfrm>
            <a:off x="2438399" y="-27384"/>
            <a:ext cx="2438400" cy="2297660"/>
          </a:xfrm>
          <a:prstGeom prst="rect">
            <a:avLst/>
          </a:prstGeom>
          <a:noFill/>
          <a:ln>
            <a:noFill/>
          </a:ln>
        </p:spPr>
      </p:sp>
      <p:sp>
        <p:nvSpPr>
          <p:cNvPr id="398" name="Google Shape;398;p465"/>
          <p:cNvSpPr>
            <a:spLocks noGrp="1"/>
          </p:cNvSpPr>
          <p:nvPr>
            <p:ph type="pic" idx="3"/>
          </p:nvPr>
        </p:nvSpPr>
        <p:spPr>
          <a:xfrm>
            <a:off x="7315199" y="-27384"/>
            <a:ext cx="2438400" cy="2297660"/>
          </a:xfrm>
          <a:prstGeom prst="rect">
            <a:avLst/>
          </a:prstGeom>
          <a:noFill/>
          <a:ln>
            <a:noFill/>
          </a:ln>
        </p:spPr>
      </p:sp>
      <p:sp>
        <p:nvSpPr>
          <p:cNvPr id="399" name="Google Shape;399;p465"/>
          <p:cNvSpPr>
            <a:spLocks noGrp="1"/>
          </p:cNvSpPr>
          <p:nvPr>
            <p:ph type="pic" idx="4"/>
          </p:nvPr>
        </p:nvSpPr>
        <p:spPr>
          <a:xfrm>
            <a:off x="0" y="2262681"/>
            <a:ext cx="2438400" cy="2297660"/>
          </a:xfrm>
          <a:prstGeom prst="rect">
            <a:avLst/>
          </a:prstGeom>
          <a:noFill/>
          <a:ln>
            <a:noFill/>
          </a:ln>
        </p:spPr>
      </p:sp>
      <p:sp>
        <p:nvSpPr>
          <p:cNvPr id="400" name="Google Shape;400;p465"/>
          <p:cNvSpPr>
            <a:spLocks noGrp="1"/>
          </p:cNvSpPr>
          <p:nvPr>
            <p:ph type="pic" idx="5"/>
          </p:nvPr>
        </p:nvSpPr>
        <p:spPr>
          <a:xfrm>
            <a:off x="4876886" y="2262681"/>
            <a:ext cx="2438400" cy="2297660"/>
          </a:xfrm>
          <a:prstGeom prst="rect">
            <a:avLst/>
          </a:prstGeom>
          <a:noFill/>
          <a:ln>
            <a:noFill/>
          </a:ln>
        </p:spPr>
      </p:sp>
      <p:sp>
        <p:nvSpPr>
          <p:cNvPr id="401" name="Google Shape;401;p465"/>
          <p:cNvSpPr>
            <a:spLocks noGrp="1"/>
          </p:cNvSpPr>
          <p:nvPr>
            <p:ph type="pic" idx="6"/>
          </p:nvPr>
        </p:nvSpPr>
        <p:spPr>
          <a:xfrm>
            <a:off x="9753599" y="2262681"/>
            <a:ext cx="2438400" cy="2297660"/>
          </a:xfrm>
          <a:prstGeom prst="rect">
            <a:avLst/>
          </a:prstGeom>
          <a:noFill/>
          <a:ln>
            <a:noFill/>
          </a:ln>
        </p:spPr>
      </p:sp>
      <p:sp>
        <p:nvSpPr>
          <p:cNvPr id="402" name="Google Shape;402;p465"/>
          <p:cNvSpPr>
            <a:spLocks noGrp="1"/>
          </p:cNvSpPr>
          <p:nvPr>
            <p:ph type="pic" idx="7"/>
          </p:nvPr>
        </p:nvSpPr>
        <p:spPr>
          <a:xfrm>
            <a:off x="2438399" y="4564138"/>
            <a:ext cx="2438400" cy="2297660"/>
          </a:xfrm>
          <a:prstGeom prst="rect">
            <a:avLst/>
          </a:prstGeom>
          <a:noFill/>
          <a:ln>
            <a:noFill/>
          </a:ln>
        </p:spPr>
      </p:sp>
      <p:sp>
        <p:nvSpPr>
          <p:cNvPr id="403" name="Google Shape;403;p465"/>
          <p:cNvSpPr>
            <a:spLocks noGrp="1"/>
          </p:cNvSpPr>
          <p:nvPr>
            <p:ph type="pic" idx="8"/>
          </p:nvPr>
        </p:nvSpPr>
        <p:spPr>
          <a:xfrm>
            <a:off x="7319976" y="4564138"/>
            <a:ext cx="2438400" cy="2297660"/>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300"/>
                                        <p:tgtEl>
                                          <p:spTgt spid="389"/>
                                        </p:tgtEl>
                                        <p:attrNameLst>
                                          <p:attrName>ppt_w</p:attrName>
                                        </p:attrNameLst>
                                      </p:cBhvr>
                                      <p:tavLst>
                                        <p:tav tm="0">
                                          <p:val>
                                            <p:strVal val="0"/>
                                          </p:val>
                                        </p:tav>
                                        <p:tav tm="100000">
                                          <p:val>
                                            <p:strVal val="#ppt_w"/>
                                          </p:val>
                                        </p:tav>
                                      </p:tavLst>
                                    </p:anim>
                                    <p:anim calcmode="lin" valueType="num">
                                      <p:cBhvr additive="base">
                                        <p:cTn id="8" dur="300"/>
                                        <p:tgtEl>
                                          <p:spTgt spid="389"/>
                                        </p:tgtEl>
                                        <p:attrNameLst>
                                          <p:attrName>ppt_h</p:attrName>
                                        </p:attrNameLst>
                                      </p:cBhvr>
                                      <p:tavLst>
                                        <p:tav tm="0">
                                          <p:val>
                                            <p:strVal val="0"/>
                                          </p:val>
                                        </p:tav>
                                        <p:tav tm="100000">
                                          <p:val>
                                            <p:strVal val="#ppt_h"/>
                                          </p:val>
                                        </p:tav>
                                      </p:tavLst>
                                    </p:anim>
                                  </p:childTnLst>
                                </p:cTn>
                              </p:par>
                            </p:childTnLst>
                          </p:cTn>
                        </p:par>
                        <p:par>
                          <p:cTn id="9" fill="hold">
                            <p:stCondLst>
                              <p:cond delay="300"/>
                            </p:stCondLst>
                            <p:childTnLst>
                              <p:par>
                                <p:cTn id="10" presetID="23" presetClass="entr" presetSubtype="16" fill="hold" nodeType="afterEffect">
                                  <p:stCondLst>
                                    <p:cond delay="0"/>
                                  </p:stCondLst>
                                  <p:childTnLst>
                                    <p:set>
                                      <p:cBhvr>
                                        <p:cTn id="11" dur="1" fill="hold">
                                          <p:stCondLst>
                                            <p:cond delay="0"/>
                                          </p:stCondLst>
                                        </p:cTn>
                                        <p:tgtEl>
                                          <p:spTgt spid="390"/>
                                        </p:tgtEl>
                                        <p:attrNameLst>
                                          <p:attrName>style.visibility</p:attrName>
                                        </p:attrNameLst>
                                      </p:cBhvr>
                                      <p:to>
                                        <p:strVal val="visible"/>
                                      </p:to>
                                    </p:set>
                                    <p:anim calcmode="lin" valueType="num">
                                      <p:cBhvr additive="base">
                                        <p:cTn id="12" dur="300"/>
                                        <p:tgtEl>
                                          <p:spTgt spid="390"/>
                                        </p:tgtEl>
                                        <p:attrNameLst>
                                          <p:attrName>ppt_w</p:attrName>
                                        </p:attrNameLst>
                                      </p:cBhvr>
                                      <p:tavLst>
                                        <p:tav tm="0">
                                          <p:val>
                                            <p:strVal val="0"/>
                                          </p:val>
                                        </p:tav>
                                        <p:tav tm="100000">
                                          <p:val>
                                            <p:strVal val="#ppt_w"/>
                                          </p:val>
                                        </p:tav>
                                      </p:tavLst>
                                    </p:anim>
                                    <p:anim calcmode="lin" valueType="num">
                                      <p:cBhvr additive="base">
                                        <p:cTn id="13" dur="300"/>
                                        <p:tgtEl>
                                          <p:spTgt spid="390"/>
                                        </p:tgtEl>
                                        <p:attrNameLst>
                                          <p:attrName>ppt_h</p:attrName>
                                        </p:attrNameLst>
                                      </p:cBhvr>
                                      <p:tavLst>
                                        <p:tav tm="0">
                                          <p:val>
                                            <p:strVal val="0"/>
                                          </p:val>
                                        </p:tav>
                                        <p:tav tm="100000">
                                          <p:val>
                                            <p:strVal val="#ppt_h"/>
                                          </p:val>
                                        </p:tav>
                                      </p:tavLst>
                                    </p:anim>
                                  </p:childTnLst>
                                </p:cTn>
                              </p:par>
                            </p:childTnLst>
                          </p:cTn>
                        </p:par>
                        <p:par>
                          <p:cTn id="14" fill="hold">
                            <p:stCondLst>
                              <p:cond delay="600"/>
                            </p:stCondLst>
                            <p:childTnLst>
                              <p:par>
                                <p:cTn id="15" presetID="23" presetClass="entr" presetSubtype="16" fill="hold" nodeType="afterEffect">
                                  <p:stCondLst>
                                    <p:cond delay="0"/>
                                  </p:stCondLst>
                                  <p:childTnLst>
                                    <p:set>
                                      <p:cBhvr>
                                        <p:cTn id="16" dur="1" fill="hold">
                                          <p:stCondLst>
                                            <p:cond delay="0"/>
                                          </p:stCondLst>
                                        </p:cTn>
                                        <p:tgtEl>
                                          <p:spTgt spid="391"/>
                                        </p:tgtEl>
                                        <p:attrNameLst>
                                          <p:attrName>style.visibility</p:attrName>
                                        </p:attrNameLst>
                                      </p:cBhvr>
                                      <p:to>
                                        <p:strVal val="visible"/>
                                      </p:to>
                                    </p:set>
                                    <p:anim calcmode="lin" valueType="num">
                                      <p:cBhvr additive="base">
                                        <p:cTn id="17" dur="300"/>
                                        <p:tgtEl>
                                          <p:spTgt spid="391"/>
                                        </p:tgtEl>
                                        <p:attrNameLst>
                                          <p:attrName>ppt_w</p:attrName>
                                        </p:attrNameLst>
                                      </p:cBhvr>
                                      <p:tavLst>
                                        <p:tav tm="0">
                                          <p:val>
                                            <p:strVal val="0"/>
                                          </p:val>
                                        </p:tav>
                                        <p:tav tm="100000">
                                          <p:val>
                                            <p:strVal val="#ppt_w"/>
                                          </p:val>
                                        </p:tav>
                                      </p:tavLst>
                                    </p:anim>
                                    <p:anim calcmode="lin" valueType="num">
                                      <p:cBhvr additive="base">
                                        <p:cTn id="18" dur="300"/>
                                        <p:tgtEl>
                                          <p:spTgt spid="391"/>
                                        </p:tgtEl>
                                        <p:attrNameLst>
                                          <p:attrName>ppt_h</p:attrName>
                                        </p:attrNameLst>
                                      </p:cBhvr>
                                      <p:tavLst>
                                        <p:tav tm="0">
                                          <p:val>
                                            <p:strVal val="0"/>
                                          </p:val>
                                        </p:tav>
                                        <p:tav tm="100000">
                                          <p:val>
                                            <p:strVal val="#ppt_h"/>
                                          </p:val>
                                        </p:tav>
                                      </p:tavLst>
                                    </p:anim>
                                  </p:childTnLst>
                                </p:cTn>
                              </p:par>
                            </p:childTnLst>
                          </p:cTn>
                        </p:par>
                        <p:par>
                          <p:cTn id="19" fill="hold">
                            <p:stCondLst>
                              <p:cond delay="900"/>
                            </p:stCondLst>
                            <p:childTnLst>
                              <p:par>
                                <p:cTn id="20" presetID="23" presetClass="entr" presetSubtype="16" fill="hold" nodeType="afterEffect">
                                  <p:stCondLst>
                                    <p:cond delay="0"/>
                                  </p:stCondLst>
                                  <p:childTnLst>
                                    <p:set>
                                      <p:cBhvr>
                                        <p:cTn id="21" dur="1" fill="hold">
                                          <p:stCondLst>
                                            <p:cond delay="0"/>
                                          </p:stCondLst>
                                        </p:cTn>
                                        <p:tgtEl>
                                          <p:spTgt spid="392"/>
                                        </p:tgtEl>
                                        <p:attrNameLst>
                                          <p:attrName>style.visibility</p:attrName>
                                        </p:attrNameLst>
                                      </p:cBhvr>
                                      <p:to>
                                        <p:strVal val="visible"/>
                                      </p:to>
                                    </p:set>
                                    <p:anim calcmode="lin" valueType="num">
                                      <p:cBhvr additive="base">
                                        <p:cTn id="22" dur="300"/>
                                        <p:tgtEl>
                                          <p:spTgt spid="392"/>
                                        </p:tgtEl>
                                        <p:attrNameLst>
                                          <p:attrName>ppt_w</p:attrName>
                                        </p:attrNameLst>
                                      </p:cBhvr>
                                      <p:tavLst>
                                        <p:tav tm="0">
                                          <p:val>
                                            <p:strVal val="0"/>
                                          </p:val>
                                        </p:tav>
                                        <p:tav tm="100000">
                                          <p:val>
                                            <p:strVal val="#ppt_w"/>
                                          </p:val>
                                        </p:tav>
                                      </p:tavLst>
                                    </p:anim>
                                    <p:anim calcmode="lin" valueType="num">
                                      <p:cBhvr additive="base">
                                        <p:cTn id="23" dur="300"/>
                                        <p:tgtEl>
                                          <p:spTgt spid="392"/>
                                        </p:tgtEl>
                                        <p:attrNameLst>
                                          <p:attrName>ppt_h</p:attrName>
                                        </p:attrNameLst>
                                      </p:cBhvr>
                                      <p:tavLst>
                                        <p:tav tm="0">
                                          <p:val>
                                            <p:strVal val="0"/>
                                          </p:val>
                                        </p:tav>
                                        <p:tav tm="100000">
                                          <p:val>
                                            <p:strVal val="#ppt_h"/>
                                          </p:val>
                                        </p:tav>
                                      </p:tavLst>
                                    </p:anim>
                                  </p:childTnLst>
                                </p:cTn>
                              </p:par>
                            </p:childTnLst>
                          </p:cTn>
                        </p:par>
                        <p:par>
                          <p:cTn id="24" fill="hold">
                            <p:stCondLst>
                              <p:cond delay="1200"/>
                            </p:stCondLst>
                            <p:childTnLst>
                              <p:par>
                                <p:cTn id="25" presetID="23" presetClass="entr" presetSubtype="16" fill="hold" nodeType="afterEffect">
                                  <p:stCondLst>
                                    <p:cond delay="0"/>
                                  </p:stCondLst>
                                  <p:childTnLst>
                                    <p:set>
                                      <p:cBhvr>
                                        <p:cTn id="26" dur="1" fill="hold">
                                          <p:stCondLst>
                                            <p:cond delay="0"/>
                                          </p:stCondLst>
                                        </p:cTn>
                                        <p:tgtEl>
                                          <p:spTgt spid="393"/>
                                        </p:tgtEl>
                                        <p:attrNameLst>
                                          <p:attrName>style.visibility</p:attrName>
                                        </p:attrNameLst>
                                      </p:cBhvr>
                                      <p:to>
                                        <p:strVal val="visible"/>
                                      </p:to>
                                    </p:set>
                                    <p:anim calcmode="lin" valueType="num">
                                      <p:cBhvr additive="base">
                                        <p:cTn id="27" dur="300"/>
                                        <p:tgtEl>
                                          <p:spTgt spid="393"/>
                                        </p:tgtEl>
                                        <p:attrNameLst>
                                          <p:attrName>ppt_w</p:attrName>
                                        </p:attrNameLst>
                                      </p:cBhvr>
                                      <p:tavLst>
                                        <p:tav tm="0">
                                          <p:val>
                                            <p:strVal val="0"/>
                                          </p:val>
                                        </p:tav>
                                        <p:tav tm="100000">
                                          <p:val>
                                            <p:strVal val="#ppt_w"/>
                                          </p:val>
                                        </p:tav>
                                      </p:tavLst>
                                    </p:anim>
                                    <p:anim calcmode="lin" valueType="num">
                                      <p:cBhvr additive="base">
                                        <p:cTn id="28" dur="300"/>
                                        <p:tgtEl>
                                          <p:spTgt spid="393"/>
                                        </p:tgtEl>
                                        <p:attrNameLst>
                                          <p:attrName>ppt_h</p:attrName>
                                        </p:attrNameLst>
                                      </p:cBhvr>
                                      <p:tavLst>
                                        <p:tav tm="0">
                                          <p:val>
                                            <p:strVal val="0"/>
                                          </p:val>
                                        </p:tav>
                                        <p:tav tm="100000">
                                          <p:val>
                                            <p:strVal val="#ppt_h"/>
                                          </p:val>
                                        </p:tav>
                                      </p:tavLst>
                                    </p:anim>
                                  </p:childTnLst>
                                </p:cTn>
                              </p:par>
                            </p:childTnLst>
                          </p:cTn>
                        </p:par>
                        <p:par>
                          <p:cTn id="29" fill="hold">
                            <p:stCondLst>
                              <p:cond delay="1500"/>
                            </p:stCondLst>
                            <p:childTnLst>
                              <p:par>
                                <p:cTn id="30" presetID="23" presetClass="entr" presetSubtype="16" fill="hold" nodeType="afterEffect">
                                  <p:stCondLst>
                                    <p:cond delay="0"/>
                                  </p:stCondLst>
                                  <p:childTnLst>
                                    <p:set>
                                      <p:cBhvr>
                                        <p:cTn id="31" dur="1" fill="hold">
                                          <p:stCondLst>
                                            <p:cond delay="0"/>
                                          </p:stCondLst>
                                        </p:cTn>
                                        <p:tgtEl>
                                          <p:spTgt spid="394"/>
                                        </p:tgtEl>
                                        <p:attrNameLst>
                                          <p:attrName>style.visibility</p:attrName>
                                        </p:attrNameLst>
                                      </p:cBhvr>
                                      <p:to>
                                        <p:strVal val="visible"/>
                                      </p:to>
                                    </p:set>
                                    <p:anim calcmode="lin" valueType="num">
                                      <p:cBhvr additive="base">
                                        <p:cTn id="32" dur="300"/>
                                        <p:tgtEl>
                                          <p:spTgt spid="394"/>
                                        </p:tgtEl>
                                        <p:attrNameLst>
                                          <p:attrName>ppt_w</p:attrName>
                                        </p:attrNameLst>
                                      </p:cBhvr>
                                      <p:tavLst>
                                        <p:tav tm="0">
                                          <p:val>
                                            <p:strVal val="0"/>
                                          </p:val>
                                        </p:tav>
                                        <p:tav tm="100000">
                                          <p:val>
                                            <p:strVal val="#ppt_w"/>
                                          </p:val>
                                        </p:tav>
                                      </p:tavLst>
                                    </p:anim>
                                    <p:anim calcmode="lin" valueType="num">
                                      <p:cBhvr additive="base">
                                        <p:cTn id="33" dur="300"/>
                                        <p:tgtEl>
                                          <p:spTgt spid="394"/>
                                        </p:tgtEl>
                                        <p:attrNameLst>
                                          <p:attrName>ppt_h</p:attrName>
                                        </p:attrNameLst>
                                      </p:cBhvr>
                                      <p:tavLst>
                                        <p:tav tm="0">
                                          <p:val>
                                            <p:strVal val="0"/>
                                          </p:val>
                                        </p:tav>
                                        <p:tav tm="100000">
                                          <p:val>
                                            <p:strVal val="#ppt_h"/>
                                          </p:val>
                                        </p:tav>
                                      </p:tavLst>
                                    </p:anim>
                                  </p:childTnLst>
                                </p:cTn>
                              </p:par>
                            </p:childTnLst>
                          </p:cTn>
                        </p:par>
                        <p:par>
                          <p:cTn id="34" fill="hold">
                            <p:stCondLst>
                              <p:cond delay="1800"/>
                            </p:stCondLst>
                            <p:childTnLst>
                              <p:par>
                                <p:cTn id="35" presetID="23" presetClass="entr" presetSubtype="16" fill="hold" nodeType="afterEffect">
                                  <p:stCondLst>
                                    <p:cond delay="0"/>
                                  </p:stCondLst>
                                  <p:childTnLst>
                                    <p:set>
                                      <p:cBhvr>
                                        <p:cTn id="36" dur="1" fill="hold">
                                          <p:stCondLst>
                                            <p:cond delay="0"/>
                                          </p:stCondLst>
                                        </p:cTn>
                                        <p:tgtEl>
                                          <p:spTgt spid="395"/>
                                        </p:tgtEl>
                                        <p:attrNameLst>
                                          <p:attrName>style.visibility</p:attrName>
                                        </p:attrNameLst>
                                      </p:cBhvr>
                                      <p:to>
                                        <p:strVal val="visible"/>
                                      </p:to>
                                    </p:set>
                                    <p:anim calcmode="lin" valueType="num">
                                      <p:cBhvr additive="base">
                                        <p:cTn id="37" dur="300"/>
                                        <p:tgtEl>
                                          <p:spTgt spid="395"/>
                                        </p:tgtEl>
                                        <p:attrNameLst>
                                          <p:attrName>ppt_w</p:attrName>
                                        </p:attrNameLst>
                                      </p:cBhvr>
                                      <p:tavLst>
                                        <p:tav tm="0">
                                          <p:val>
                                            <p:strVal val="0"/>
                                          </p:val>
                                        </p:tav>
                                        <p:tav tm="100000">
                                          <p:val>
                                            <p:strVal val="#ppt_w"/>
                                          </p:val>
                                        </p:tav>
                                      </p:tavLst>
                                    </p:anim>
                                    <p:anim calcmode="lin" valueType="num">
                                      <p:cBhvr additive="base">
                                        <p:cTn id="38" dur="300"/>
                                        <p:tgtEl>
                                          <p:spTgt spid="395"/>
                                        </p:tgtEl>
                                        <p:attrNameLst>
                                          <p:attrName>ppt_h</p:attrName>
                                        </p:attrNameLst>
                                      </p:cBhvr>
                                      <p:tavLst>
                                        <p:tav tm="0">
                                          <p:val>
                                            <p:strVal val="0"/>
                                          </p:val>
                                        </p:tav>
                                        <p:tav tm="100000">
                                          <p:val>
                                            <p:strVal val="#ppt_h"/>
                                          </p:val>
                                        </p:tav>
                                      </p:tavLst>
                                    </p:anim>
                                  </p:childTnLst>
                                </p:cTn>
                              </p:par>
                            </p:childTnLst>
                          </p:cTn>
                        </p:par>
                        <p:par>
                          <p:cTn id="39" fill="hold">
                            <p:stCondLst>
                              <p:cond delay="2100"/>
                            </p:stCondLst>
                            <p:childTnLst>
                              <p:par>
                                <p:cTn id="40" presetID="23" presetClass="entr" presetSubtype="16" fill="hold" nodeType="afterEffect">
                                  <p:stCondLst>
                                    <p:cond delay="0"/>
                                  </p:stCondLst>
                                  <p:childTnLst>
                                    <p:set>
                                      <p:cBhvr>
                                        <p:cTn id="41" dur="1" fill="hold">
                                          <p:stCondLst>
                                            <p:cond delay="0"/>
                                          </p:stCondLst>
                                        </p:cTn>
                                        <p:tgtEl>
                                          <p:spTgt spid="396"/>
                                        </p:tgtEl>
                                        <p:attrNameLst>
                                          <p:attrName>style.visibility</p:attrName>
                                        </p:attrNameLst>
                                      </p:cBhvr>
                                      <p:to>
                                        <p:strVal val="visible"/>
                                      </p:to>
                                    </p:set>
                                    <p:anim calcmode="lin" valueType="num">
                                      <p:cBhvr additive="base">
                                        <p:cTn id="42" dur="300"/>
                                        <p:tgtEl>
                                          <p:spTgt spid="396"/>
                                        </p:tgtEl>
                                        <p:attrNameLst>
                                          <p:attrName>ppt_w</p:attrName>
                                        </p:attrNameLst>
                                      </p:cBhvr>
                                      <p:tavLst>
                                        <p:tav tm="0">
                                          <p:val>
                                            <p:strVal val="0"/>
                                          </p:val>
                                        </p:tav>
                                        <p:tav tm="100000">
                                          <p:val>
                                            <p:strVal val="#ppt_w"/>
                                          </p:val>
                                        </p:tav>
                                      </p:tavLst>
                                    </p:anim>
                                    <p:anim calcmode="lin" valueType="num">
                                      <p:cBhvr additive="base">
                                        <p:cTn id="43" dur="300"/>
                                        <p:tgtEl>
                                          <p:spTgt spid="396"/>
                                        </p:tgtEl>
                                        <p:attrNameLst>
                                          <p:attrName>ppt_h</p:attrName>
                                        </p:attrNameLst>
                                      </p:cBhvr>
                                      <p:tavLst>
                                        <p:tav tm="0">
                                          <p:val>
                                            <p:strVal val="0"/>
                                          </p:val>
                                        </p:tav>
                                        <p:tav tm="100000">
                                          <p:val>
                                            <p:strVal val="#ppt_h"/>
                                          </p:val>
                                        </p:tav>
                                      </p:tavLst>
                                    </p:anim>
                                  </p:childTnLst>
                                </p:cTn>
                              </p:par>
                            </p:childTnLst>
                          </p:cTn>
                        </p:par>
                        <p:par>
                          <p:cTn id="44" fill="hold">
                            <p:stCondLst>
                              <p:cond delay="2400"/>
                            </p:stCondLst>
                            <p:childTnLst>
                              <p:par>
                                <p:cTn id="45" presetID="23" presetClass="entr" presetSubtype="16" fill="hold" nodeType="afterEffect">
                                  <p:stCondLst>
                                    <p:cond delay="0"/>
                                  </p:stCondLst>
                                  <p:childTnLst>
                                    <p:set>
                                      <p:cBhvr>
                                        <p:cTn id="46" dur="1" fill="hold">
                                          <p:stCondLst>
                                            <p:cond delay="0"/>
                                          </p:stCondLst>
                                        </p:cTn>
                                        <p:tgtEl>
                                          <p:spTgt spid="397"/>
                                        </p:tgtEl>
                                        <p:attrNameLst>
                                          <p:attrName>style.visibility</p:attrName>
                                        </p:attrNameLst>
                                      </p:cBhvr>
                                      <p:to>
                                        <p:strVal val="visible"/>
                                      </p:to>
                                    </p:set>
                                    <p:anim calcmode="lin" valueType="num">
                                      <p:cBhvr additive="base">
                                        <p:cTn id="47" dur="500"/>
                                        <p:tgtEl>
                                          <p:spTgt spid="397"/>
                                        </p:tgtEl>
                                        <p:attrNameLst>
                                          <p:attrName>ppt_w</p:attrName>
                                        </p:attrNameLst>
                                      </p:cBhvr>
                                      <p:tavLst>
                                        <p:tav tm="0">
                                          <p:val>
                                            <p:strVal val="0"/>
                                          </p:val>
                                        </p:tav>
                                        <p:tav tm="100000">
                                          <p:val>
                                            <p:strVal val="#ppt_w"/>
                                          </p:val>
                                        </p:tav>
                                      </p:tavLst>
                                    </p:anim>
                                    <p:anim calcmode="lin" valueType="num">
                                      <p:cBhvr additive="base">
                                        <p:cTn id="48" dur="500"/>
                                        <p:tgtEl>
                                          <p:spTgt spid="397"/>
                                        </p:tgtEl>
                                        <p:attrNameLst>
                                          <p:attrName>ppt_h</p:attrName>
                                        </p:attrNameLst>
                                      </p:cBhvr>
                                      <p:tavLst>
                                        <p:tav tm="0">
                                          <p:val>
                                            <p:strVal val="0"/>
                                          </p:val>
                                        </p:tav>
                                        <p:tav tm="100000">
                                          <p:val>
                                            <p:strVal val="#ppt_h"/>
                                          </p:val>
                                        </p:tav>
                                      </p:tavLst>
                                    </p:anim>
                                  </p:childTnLst>
                                </p:cTn>
                              </p:par>
                            </p:childTnLst>
                          </p:cTn>
                        </p:par>
                        <p:par>
                          <p:cTn id="49" fill="hold">
                            <p:stCondLst>
                              <p:cond delay="2900"/>
                            </p:stCondLst>
                            <p:childTnLst>
                              <p:par>
                                <p:cTn id="50" presetID="23" presetClass="entr" presetSubtype="16" fill="hold" nodeType="afterEffect">
                                  <p:stCondLst>
                                    <p:cond delay="0"/>
                                  </p:stCondLst>
                                  <p:childTnLst>
                                    <p:set>
                                      <p:cBhvr>
                                        <p:cTn id="51" dur="1" fill="hold">
                                          <p:stCondLst>
                                            <p:cond delay="0"/>
                                          </p:stCondLst>
                                        </p:cTn>
                                        <p:tgtEl>
                                          <p:spTgt spid="398"/>
                                        </p:tgtEl>
                                        <p:attrNameLst>
                                          <p:attrName>style.visibility</p:attrName>
                                        </p:attrNameLst>
                                      </p:cBhvr>
                                      <p:to>
                                        <p:strVal val="visible"/>
                                      </p:to>
                                    </p:set>
                                    <p:anim calcmode="lin" valueType="num">
                                      <p:cBhvr additive="base">
                                        <p:cTn id="52" dur="500"/>
                                        <p:tgtEl>
                                          <p:spTgt spid="398"/>
                                        </p:tgtEl>
                                        <p:attrNameLst>
                                          <p:attrName>ppt_w</p:attrName>
                                        </p:attrNameLst>
                                      </p:cBhvr>
                                      <p:tavLst>
                                        <p:tav tm="0">
                                          <p:val>
                                            <p:strVal val="0"/>
                                          </p:val>
                                        </p:tav>
                                        <p:tav tm="100000">
                                          <p:val>
                                            <p:strVal val="#ppt_w"/>
                                          </p:val>
                                        </p:tav>
                                      </p:tavLst>
                                    </p:anim>
                                    <p:anim calcmode="lin" valueType="num">
                                      <p:cBhvr additive="base">
                                        <p:cTn id="53" dur="500"/>
                                        <p:tgtEl>
                                          <p:spTgt spid="398"/>
                                        </p:tgtEl>
                                        <p:attrNameLst>
                                          <p:attrName>ppt_h</p:attrName>
                                        </p:attrNameLst>
                                      </p:cBhvr>
                                      <p:tavLst>
                                        <p:tav tm="0">
                                          <p:val>
                                            <p:strVal val="0"/>
                                          </p:val>
                                        </p:tav>
                                        <p:tav tm="100000">
                                          <p:val>
                                            <p:strVal val="#ppt_h"/>
                                          </p:val>
                                        </p:tav>
                                      </p:tavLst>
                                    </p:anim>
                                  </p:childTnLst>
                                </p:cTn>
                              </p:par>
                            </p:childTnLst>
                          </p:cTn>
                        </p:par>
                        <p:par>
                          <p:cTn id="54" fill="hold">
                            <p:stCondLst>
                              <p:cond delay="3400"/>
                            </p:stCondLst>
                            <p:childTnLst>
                              <p:par>
                                <p:cTn id="55" presetID="23" presetClass="entr" presetSubtype="16" fill="hold" nodeType="afterEffect">
                                  <p:stCondLst>
                                    <p:cond delay="0"/>
                                  </p:stCondLst>
                                  <p:childTnLst>
                                    <p:set>
                                      <p:cBhvr>
                                        <p:cTn id="56" dur="1" fill="hold">
                                          <p:stCondLst>
                                            <p:cond delay="0"/>
                                          </p:stCondLst>
                                        </p:cTn>
                                        <p:tgtEl>
                                          <p:spTgt spid="399"/>
                                        </p:tgtEl>
                                        <p:attrNameLst>
                                          <p:attrName>style.visibility</p:attrName>
                                        </p:attrNameLst>
                                      </p:cBhvr>
                                      <p:to>
                                        <p:strVal val="visible"/>
                                      </p:to>
                                    </p:set>
                                    <p:anim calcmode="lin" valueType="num">
                                      <p:cBhvr additive="base">
                                        <p:cTn id="57" dur="500"/>
                                        <p:tgtEl>
                                          <p:spTgt spid="399"/>
                                        </p:tgtEl>
                                        <p:attrNameLst>
                                          <p:attrName>ppt_w</p:attrName>
                                        </p:attrNameLst>
                                      </p:cBhvr>
                                      <p:tavLst>
                                        <p:tav tm="0">
                                          <p:val>
                                            <p:strVal val="0"/>
                                          </p:val>
                                        </p:tav>
                                        <p:tav tm="100000">
                                          <p:val>
                                            <p:strVal val="#ppt_w"/>
                                          </p:val>
                                        </p:tav>
                                      </p:tavLst>
                                    </p:anim>
                                    <p:anim calcmode="lin" valueType="num">
                                      <p:cBhvr additive="base">
                                        <p:cTn id="58" dur="500"/>
                                        <p:tgtEl>
                                          <p:spTgt spid="399"/>
                                        </p:tgtEl>
                                        <p:attrNameLst>
                                          <p:attrName>ppt_h</p:attrName>
                                        </p:attrNameLst>
                                      </p:cBhvr>
                                      <p:tavLst>
                                        <p:tav tm="0">
                                          <p:val>
                                            <p:strVal val="0"/>
                                          </p:val>
                                        </p:tav>
                                        <p:tav tm="100000">
                                          <p:val>
                                            <p:strVal val="#ppt_h"/>
                                          </p:val>
                                        </p:tav>
                                      </p:tavLst>
                                    </p:anim>
                                  </p:childTnLst>
                                </p:cTn>
                              </p:par>
                            </p:childTnLst>
                          </p:cTn>
                        </p:par>
                        <p:par>
                          <p:cTn id="59" fill="hold">
                            <p:stCondLst>
                              <p:cond delay="3900"/>
                            </p:stCondLst>
                            <p:childTnLst>
                              <p:par>
                                <p:cTn id="60" presetID="23" presetClass="entr" presetSubtype="16" fill="hold" nodeType="afterEffect">
                                  <p:stCondLst>
                                    <p:cond delay="0"/>
                                  </p:stCondLst>
                                  <p:childTnLst>
                                    <p:set>
                                      <p:cBhvr>
                                        <p:cTn id="61" dur="1" fill="hold">
                                          <p:stCondLst>
                                            <p:cond delay="0"/>
                                          </p:stCondLst>
                                        </p:cTn>
                                        <p:tgtEl>
                                          <p:spTgt spid="400"/>
                                        </p:tgtEl>
                                        <p:attrNameLst>
                                          <p:attrName>style.visibility</p:attrName>
                                        </p:attrNameLst>
                                      </p:cBhvr>
                                      <p:to>
                                        <p:strVal val="visible"/>
                                      </p:to>
                                    </p:set>
                                    <p:anim calcmode="lin" valueType="num">
                                      <p:cBhvr additive="base">
                                        <p:cTn id="62" dur="500"/>
                                        <p:tgtEl>
                                          <p:spTgt spid="400"/>
                                        </p:tgtEl>
                                        <p:attrNameLst>
                                          <p:attrName>ppt_w</p:attrName>
                                        </p:attrNameLst>
                                      </p:cBhvr>
                                      <p:tavLst>
                                        <p:tav tm="0">
                                          <p:val>
                                            <p:strVal val="0"/>
                                          </p:val>
                                        </p:tav>
                                        <p:tav tm="100000">
                                          <p:val>
                                            <p:strVal val="#ppt_w"/>
                                          </p:val>
                                        </p:tav>
                                      </p:tavLst>
                                    </p:anim>
                                    <p:anim calcmode="lin" valueType="num">
                                      <p:cBhvr additive="base">
                                        <p:cTn id="63" dur="500"/>
                                        <p:tgtEl>
                                          <p:spTgt spid="400"/>
                                        </p:tgtEl>
                                        <p:attrNameLst>
                                          <p:attrName>ppt_h</p:attrName>
                                        </p:attrNameLst>
                                      </p:cBhvr>
                                      <p:tavLst>
                                        <p:tav tm="0">
                                          <p:val>
                                            <p:strVal val="0"/>
                                          </p:val>
                                        </p:tav>
                                        <p:tav tm="100000">
                                          <p:val>
                                            <p:strVal val="#ppt_h"/>
                                          </p:val>
                                        </p:tav>
                                      </p:tavLst>
                                    </p:anim>
                                  </p:childTnLst>
                                </p:cTn>
                              </p:par>
                            </p:childTnLst>
                          </p:cTn>
                        </p:par>
                        <p:par>
                          <p:cTn id="64" fill="hold">
                            <p:stCondLst>
                              <p:cond delay="4400"/>
                            </p:stCondLst>
                            <p:childTnLst>
                              <p:par>
                                <p:cTn id="65" presetID="23" presetClass="entr" presetSubtype="16" fill="hold" nodeType="afterEffect">
                                  <p:stCondLst>
                                    <p:cond delay="0"/>
                                  </p:stCondLst>
                                  <p:childTnLst>
                                    <p:set>
                                      <p:cBhvr>
                                        <p:cTn id="66" dur="1" fill="hold">
                                          <p:stCondLst>
                                            <p:cond delay="0"/>
                                          </p:stCondLst>
                                        </p:cTn>
                                        <p:tgtEl>
                                          <p:spTgt spid="401"/>
                                        </p:tgtEl>
                                        <p:attrNameLst>
                                          <p:attrName>style.visibility</p:attrName>
                                        </p:attrNameLst>
                                      </p:cBhvr>
                                      <p:to>
                                        <p:strVal val="visible"/>
                                      </p:to>
                                    </p:set>
                                    <p:anim calcmode="lin" valueType="num">
                                      <p:cBhvr additive="base">
                                        <p:cTn id="67" dur="500"/>
                                        <p:tgtEl>
                                          <p:spTgt spid="401"/>
                                        </p:tgtEl>
                                        <p:attrNameLst>
                                          <p:attrName>ppt_w</p:attrName>
                                        </p:attrNameLst>
                                      </p:cBhvr>
                                      <p:tavLst>
                                        <p:tav tm="0">
                                          <p:val>
                                            <p:strVal val="0"/>
                                          </p:val>
                                        </p:tav>
                                        <p:tav tm="100000">
                                          <p:val>
                                            <p:strVal val="#ppt_w"/>
                                          </p:val>
                                        </p:tav>
                                      </p:tavLst>
                                    </p:anim>
                                    <p:anim calcmode="lin" valueType="num">
                                      <p:cBhvr additive="base">
                                        <p:cTn id="68" dur="500"/>
                                        <p:tgtEl>
                                          <p:spTgt spid="401"/>
                                        </p:tgtEl>
                                        <p:attrNameLst>
                                          <p:attrName>ppt_h</p:attrName>
                                        </p:attrNameLst>
                                      </p:cBhvr>
                                      <p:tavLst>
                                        <p:tav tm="0">
                                          <p:val>
                                            <p:strVal val="0"/>
                                          </p:val>
                                        </p:tav>
                                        <p:tav tm="100000">
                                          <p:val>
                                            <p:strVal val="#ppt_h"/>
                                          </p:val>
                                        </p:tav>
                                      </p:tavLst>
                                    </p:anim>
                                  </p:childTnLst>
                                </p:cTn>
                              </p:par>
                            </p:childTnLst>
                          </p:cTn>
                        </p:par>
                        <p:par>
                          <p:cTn id="69" fill="hold">
                            <p:stCondLst>
                              <p:cond delay="4900"/>
                            </p:stCondLst>
                            <p:childTnLst>
                              <p:par>
                                <p:cTn id="70" presetID="23" presetClass="entr" presetSubtype="16" fill="hold" nodeType="afterEffect">
                                  <p:stCondLst>
                                    <p:cond delay="0"/>
                                  </p:stCondLst>
                                  <p:childTnLst>
                                    <p:set>
                                      <p:cBhvr>
                                        <p:cTn id="71" dur="1" fill="hold">
                                          <p:stCondLst>
                                            <p:cond delay="0"/>
                                          </p:stCondLst>
                                        </p:cTn>
                                        <p:tgtEl>
                                          <p:spTgt spid="402"/>
                                        </p:tgtEl>
                                        <p:attrNameLst>
                                          <p:attrName>style.visibility</p:attrName>
                                        </p:attrNameLst>
                                      </p:cBhvr>
                                      <p:to>
                                        <p:strVal val="visible"/>
                                      </p:to>
                                    </p:set>
                                    <p:anim calcmode="lin" valueType="num">
                                      <p:cBhvr additive="base">
                                        <p:cTn id="72" dur="500"/>
                                        <p:tgtEl>
                                          <p:spTgt spid="402"/>
                                        </p:tgtEl>
                                        <p:attrNameLst>
                                          <p:attrName>ppt_w</p:attrName>
                                        </p:attrNameLst>
                                      </p:cBhvr>
                                      <p:tavLst>
                                        <p:tav tm="0">
                                          <p:val>
                                            <p:strVal val="0"/>
                                          </p:val>
                                        </p:tav>
                                        <p:tav tm="100000">
                                          <p:val>
                                            <p:strVal val="#ppt_w"/>
                                          </p:val>
                                        </p:tav>
                                      </p:tavLst>
                                    </p:anim>
                                    <p:anim calcmode="lin" valueType="num">
                                      <p:cBhvr additive="base">
                                        <p:cTn id="73" dur="500"/>
                                        <p:tgtEl>
                                          <p:spTgt spid="402"/>
                                        </p:tgtEl>
                                        <p:attrNameLst>
                                          <p:attrName>ppt_h</p:attrName>
                                        </p:attrNameLst>
                                      </p:cBhvr>
                                      <p:tavLst>
                                        <p:tav tm="0">
                                          <p:val>
                                            <p:strVal val="0"/>
                                          </p:val>
                                        </p:tav>
                                        <p:tav tm="100000">
                                          <p:val>
                                            <p:strVal val="#ppt_h"/>
                                          </p:val>
                                        </p:tav>
                                      </p:tavLst>
                                    </p:anim>
                                  </p:childTnLst>
                                </p:cTn>
                              </p:par>
                            </p:childTnLst>
                          </p:cTn>
                        </p:par>
                        <p:par>
                          <p:cTn id="74" fill="hold">
                            <p:stCondLst>
                              <p:cond delay="5400"/>
                            </p:stCondLst>
                            <p:childTnLst>
                              <p:par>
                                <p:cTn id="75" presetID="23" presetClass="entr" presetSubtype="16" fill="hold" nodeType="afterEffect">
                                  <p:stCondLst>
                                    <p:cond delay="0"/>
                                  </p:stCondLst>
                                  <p:childTnLst>
                                    <p:set>
                                      <p:cBhvr>
                                        <p:cTn id="76" dur="1" fill="hold">
                                          <p:stCondLst>
                                            <p:cond delay="0"/>
                                          </p:stCondLst>
                                        </p:cTn>
                                        <p:tgtEl>
                                          <p:spTgt spid="403"/>
                                        </p:tgtEl>
                                        <p:attrNameLst>
                                          <p:attrName>style.visibility</p:attrName>
                                        </p:attrNameLst>
                                      </p:cBhvr>
                                      <p:to>
                                        <p:strVal val="visible"/>
                                      </p:to>
                                    </p:set>
                                    <p:anim calcmode="lin" valueType="num">
                                      <p:cBhvr additive="base">
                                        <p:cTn id="77" dur="500"/>
                                        <p:tgtEl>
                                          <p:spTgt spid="403"/>
                                        </p:tgtEl>
                                        <p:attrNameLst>
                                          <p:attrName>ppt_w</p:attrName>
                                        </p:attrNameLst>
                                      </p:cBhvr>
                                      <p:tavLst>
                                        <p:tav tm="0">
                                          <p:val>
                                            <p:strVal val="0"/>
                                          </p:val>
                                        </p:tav>
                                        <p:tav tm="100000">
                                          <p:val>
                                            <p:strVal val="#ppt_w"/>
                                          </p:val>
                                        </p:tav>
                                      </p:tavLst>
                                    </p:anim>
                                    <p:anim calcmode="lin" valueType="num">
                                      <p:cBhvr additive="base">
                                        <p:cTn id="78" dur="500"/>
                                        <p:tgtEl>
                                          <p:spTgt spid="4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6_side placeholder center">
  <p:cSld name="6_side placeholder center">
    <p:spTree>
      <p:nvGrpSpPr>
        <p:cNvPr id="1" name="Shape 404"/>
        <p:cNvGrpSpPr/>
        <p:nvPr/>
      </p:nvGrpSpPr>
      <p:grpSpPr>
        <a:xfrm>
          <a:off x="0" y="0"/>
          <a:ext cx="0" cy="0"/>
          <a:chOff x="0" y="0"/>
          <a:chExt cx="0" cy="0"/>
        </a:xfrm>
      </p:grpSpPr>
      <p:sp>
        <p:nvSpPr>
          <p:cNvPr id="405" name="Google Shape;405;p466"/>
          <p:cNvSpPr>
            <a:spLocks noGrp="1"/>
          </p:cNvSpPr>
          <p:nvPr>
            <p:ph type="pic" idx="2"/>
          </p:nvPr>
        </p:nvSpPr>
        <p:spPr>
          <a:xfrm>
            <a:off x="9163878" y="5247860"/>
            <a:ext cx="3037024" cy="1610139"/>
          </a:xfrm>
          <a:prstGeom prst="rect">
            <a:avLst/>
          </a:prstGeom>
          <a:noFill/>
          <a:ln>
            <a:noFill/>
          </a:ln>
        </p:spPr>
      </p:sp>
      <p:sp>
        <p:nvSpPr>
          <p:cNvPr id="406" name="Google Shape;406;p466"/>
          <p:cNvSpPr>
            <a:spLocks noGrp="1"/>
          </p:cNvSpPr>
          <p:nvPr>
            <p:ph type="pic" idx="3"/>
          </p:nvPr>
        </p:nvSpPr>
        <p:spPr>
          <a:xfrm>
            <a:off x="9143999" y="3552716"/>
            <a:ext cx="3048001" cy="1695144"/>
          </a:xfrm>
          <a:prstGeom prst="rect">
            <a:avLst/>
          </a:prstGeom>
          <a:noFill/>
          <a:ln>
            <a:noFill/>
          </a:ln>
        </p:spPr>
      </p:sp>
      <p:sp>
        <p:nvSpPr>
          <p:cNvPr id="407" name="Google Shape;407;p466"/>
          <p:cNvSpPr>
            <a:spLocks noGrp="1"/>
          </p:cNvSpPr>
          <p:nvPr>
            <p:ph type="pic" idx="4"/>
          </p:nvPr>
        </p:nvSpPr>
        <p:spPr>
          <a:xfrm>
            <a:off x="9153938" y="1842052"/>
            <a:ext cx="3028122" cy="1697412"/>
          </a:xfrm>
          <a:prstGeom prst="rect">
            <a:avLst/>
          </a:prstGeom>
          <a:noFill/>
          <a:ln>
            <a:noFill/>
          </a:ln>
        </p:spPr>
      </p:sp>
      <p:sp>
        <p:nvSpPr>
          <p:cNvPr id="408" name="Google Shape;408;p466"/>
          <p:cNvSpPr>
            <a:spLocks noGrp="1"/>
          </p:cNvSpPr>
          <p:nvPr>
            <p:ph type="pic" idx="5"/>
          </p:nvPr>
        </p:nvSpPr>
        <p:spPr>
          <a:xfrm>
            <a:off x="9163878" y="0"/>
            <a:ext cx="3028122" cy="1828800"/>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9_side placeholder center">
  <p:cSld name="9_side placeholder center">
    <p:spTree>
      <p:nvGrpSpPr>
        <p:cNvPr id="1" name="Shape 409"/>
        <p:cNvGrpSpPr/>
        <p:nvPr/>
      </p:nvGrpSpPr>
      <p:grpSpPr>
        <a:xfrm>
          <a:off x="0" y="0"/>
          <a:ext cx="0" cy="0"/>
          <a:chOff x="0" y="0"/>
          <a:chExt cx="0" cy="0"/>
        </a:xfrm>
      </p:grpSpPr>
      <p:sp>
        <p:nvSpPr>
          <p:cNvPr id="410" name="Google Shape;410;p467"/>
          <p:cNvSpPr>
            <a:spLocks noGrp="1"/>
          </p:cNvSpPr>
          <p:nvPr>
            <p:ph type="pic" idx="2"/>
          </p:nvPr>
        </p:nvSpPr>
        <p:spPr>
          <a:xfrm>
            <a:off x="1470157" y="1375535"/>
            <a:ext cx="1146153" cy="1145107"/>
          </a:xfrm>
          <a:prstGeom prst="rect">
            <a:avLst/>
          </a:prstGeom>
          <a:noFill/>
          <a:ln>
            <a:noFill/>
          </a:ln>
        </p:spPr>
      </p:sp>
      <p:sp>
        <p:nvSpPr>
          <p:cNvPr id="411" name="Google Shape;411;p467"/>
          <p:cNvSpPr>
            <a:spLocks noGrp="1"/>
          </p:cNvSpPr>
          <p:nvPr>
            <p:ph type="pic" idx="3"/>
          </p:nvPr>
        </p:nvSpPr>
        <p:spPr>
          <a:xfrm>
            <a:off x="2632437" y="1375535"/>
            <a:ext cx="1146153" cy="1145107"/>
          </a:xfrm>
          <a:prstGeom prst="rect">
            <a:avLst/>
          </a:prstGeom>
          <a:noFill/>
          <a:ln>
            <a:noFill/>
          </a:ln>
        </p:spPr>
      </p:sp>
      <p:sp>
        <p:nvSpPr>
          <p:cNvPr id="412" name="Google Shape;412;p467"/>
          <p:cNvSpPr>
            <a:spLocks noGrp="1"/>
          </p:cNvSpPr>
          <p:nvPr>
            <p:ph type="pic" idx="4"/>
          </p:nvPr>
        </p:nvSpPr>
        <p:spPr>
          <a:xfrm>
            <a:off x="1470157" y="2536768"/>
            <a:ext cx="1146153" cy="1145107"/>
          </a:xfrm>
          <a:prstGeom prst="rect">
            <a:avLst/>
          </a:prstGeom>
          <a:noFill/>
          <a:ln>
            <a:noFill/>
          </a:ln>
        </p:spPr>
      </p:sp>
      <p:sp>
        <p:nvSpPr>
          <p:cNvPr id="413" name="Google Shape;413;p467"/>
          <p:cNvSpPr>
            <a:spLocks noGrp="1"/>
          </p:cNvSpPr>
          <p:nvPr>
            <p:ph type="pic" idx="5"/>
          </p:nvPr>
        </p:nvSpPr>
        <p:spPr>
          <a:xfrm>
            <a:off x="2632437" y="2536768"/>
            <a:ext cx="1146153" cy="1145107"/>
          </a:xfrm>
          <a:prstGeom prst="rect">
            <a:avLst/>
          </a:prstGeom>
          <a:noFill/>
          <a:ln>
            <a:noFill/>
          </a:ln>
        </p:spPr>
      </p:sp>
      <p:sp>
        <p:nvSpPr>
          <p:cNvPr id="414" name="Google Shape;414;p467"/>
          <p:cNvSpPr>
            <a:spLocks noGrp="1"/>
          </p:cNvSpPr>
          <p:nvPr>
            <p:ph type="pic" idx="6"/>
          </p:nvPr>
        </p:nvSpPr>
        <p:spPr>
          <a:xfrm>
            <a:off x="7284298" y="1372415"/>
            <a:ext cx="1146153" cy="1145107"/>
          </a:xfrm>
          <a:prstGeom prst="rect">
            <a:avLst/>
          </a:prstGeom>
          <a:noFill/>
          <a:ln>
            <a:noFill/>
          </a:ln>
        </p:spPr>
      </p:sp>
      <p:sp>
        <p:nvSpPr>
          <p:cNvPr id="415" name="Google Shape;415;p467"/>
          <p:cNvSpPr>
            <a:spLocks noGrp="1"/>
          </p:cNvSpPr>
          <p:nvPr>
            <p:ph type="pic" idx="7"/>
          </p:nvPr>
        </p:nvSpPr>
        <p:spPr>
          <a:xfrm>
            <a:off x="8450934" y="1372415"/>
            <a:ext cx="1146153" cy="1145107"/>
          </a:xfrm>
          <a:prstGeom prst="rect">
            <a:avLst/>
          </a:prstGeom>
          <a:noFill/>
          <a:ln>
            <a:noFill/>
          </a:ln>
        </p:spPr>
      </p:sp>
      <p:sp>
        <p:nvSpPr>
          <p:cNvPr id="416" name="Google Shape;416;p467"/>
          <p:cNvSpPr>
            <a:spLocks noGrp="1"/>
          </p:cNvSpPr>
          <p:nvPr>
            <p:ph type="pic" idx="8"/>
          </p:nvPr>
        </p:nvSpPr>
        <p:spPr>
          <a:xfrm>
            <a:off x="9613213" y="1372415"/>
            <a:ext cx="1146153" cy="1145107"/>
          </a:xfrm>
          <a:prstGeom prst="rect">
            <a:avLst/>
          </a:prstGeom>
          <a:noFill/>
          <a:ln>
            <a:noFill/>
          </a:ln>
        </p:spPr>
      </p:sp>
      <p:sp>
        <p:nvSpPr>
          <p:cNvPr id="417" name="Google Shape;417;p467"/>
          <p:cNvSpPr>
            <a:spLocks noGrp="1"/>
          </p:cNvSpPr>
          <p:nvPr>
            <p:ph type="pic" idx="9"/>
          </p:nvPr>
        </p:nvSpPr>
        <p:spPr>
          <a:xfrm>
            <a:off x="7284298" y="2533648"/>
            <a:ext cx="1146153" cy="1145107"/>
          </a:xfrm>
          <a:prstGeom prst="rect">
            <a:avLst/>
          </a:prstGeom>
          <a:noFill/>
          <a:ln>
            <a:noFill/>
          </a:ln>
        </p:spPr>
      </p:sp>
      <p:sp>
        <p:nvSpPr>
          <p:cNvPr id="418" name="Google Shape;418;p467"/>
          <p:cNvSpPr>
            <a:spLocks noGrp="1"/>
          </p:cNvSpPr>
          <p:nvPr>
            <p:ph type="pic" idx="13"/>
          </p:nvPr>
        </p:nvSpPr>
        <p:spPr>
          <a:xfrm>
            <a:off x="8450934" y="2533648"/>
            <a:ext cx="1146153" cy="1145107"/>
          </a:xfrm>
          <a:prstGeom prst="rect">
            <a:avLst/>
          </a:prstGeom>
          <a:noFill/>
          <a:ln>
            <a:noFill/>
          </a:ln>
        </p:spPr>
      </p:sp>
      <p:sp>
        <p:nvSpPr>
          <p:cNvPr id="419" name="Google Shape;419;p467"/>
          <p:cNvSpPr>
            <a:spLocks noGrp="1"/>
          </p:cNvSpPr>
          <p:nvPr>
            <p:ph type="pic" idx="14"/>
          </p:nvPr>
        </p:nvSpPr>
        <p:spPr>
          <a:xfrm>
            <a:off x="9613213" y="2533648"/>
            <a:ext cx="1146153" cy="1145107"/>
          </a:xfrm>
          <a:prstGeom prst="rect">
            <a:avLst/>
          </a:prstGeom>
          <a:noFill/>
          <a:ln>
            <a:noFill/>
          </a:ln>
        </p:spPr>
      </p:sp>
      <p:sp>
        <p:nvSpPr>
          <p:cNvPr id="420" name="Google Shape;420;p467"/>
          <p:cNvSpPr>
            <a:spLocks noGrp="1"/>
          </p:cNvSpPr>
          <p:nvPr>
            <p:ph type="pic" idx="15"/>
          </p:nvPr>
        </p:nvSpPr>
        <p:spPr>
          <a:xfrm>
            <a:off x="3793104" y="1375535"/>
            <a:ext cx="1146153" cy="1145107"/>
          </a:xfrm>
          <a:prstGeom prst="rect">
            <a:avLst/>
          </a:prstGeom>
          <a:noFill/>
          <a:ln>
            <a:noFill/>
          </a:ln>
        </p:spPr>
      </p:sp>
      <p:sp>
        <p:nvSpPr>
          <p:cNvPr id="421" name="Google Shape;421;p467"/>
          <p:cNvSpPr>
            <a:spLocks noGrp="1"/>
          </p:cNvSpPr>
          <p:nvPr>
            <p:ph type="pic" idx="16"/>
          </p:nvPr>
        </p:nvSpPr>
        <p:spPr>
          <a:xfrm>
            <a:off x="4959739" y="1375535"/>
            <a:ext cx="1146153" cy="1145107"/>
          </a:xfrm>
          <a:prstGeom prst="rect">
            <a:avLst/>
          </a:prstGeom>
          <a:noFill/>
          <a:ln>
            <a:noFill/>
          </a:ln>
        </p:spPr>
      </p:sp>
      <p:sp>
        <p:nvSpPr>
          <p:cNvPr id="422" name="Google Shape;422;p467"/>
          <p:cNvSpPr>
            <a:spLocks noGrp="1"/>
          </p:cNvSpPr>
          <p:nvPr>
            <p:ph type="pic" idx="17"/>
          </p:nvPr>
        </p:nvSpPr>
        <p:spPr>
          <a:xfrm>
            <a:off x="6122019" y="1375535"/>
            <a:ext cx="1146153" cy="1145107"/>
          </a:xfrm>
          <a:prstGeom prst="rect">
            <a:avLst/>
          </a:prstGeom>
          <a:noFill/>
          <a:ln>
            <a:noFill/>
          </a:ln>
        </p:spPr>
      </p:sp>
      <p:sp>
        <p:nvSpPr>
          <p:cNvPr id="423" name="Google Shape;423;p467"/>
          <p:cNvSpPr>
            <a:spLocks noGrp="1"/>
          </p:cNvSpPr>
          <p:nvPr>
            <p:ph type="pic" idx="18"/>
          </p:nvPr>
        </p:nvSpPr>
        <p:spPr>
          <a:xfrm>
            <a:off x="3793104" y="2536768"/>
            <a:ext cx="1146153" cy="1145107"/>
          </a:xfrm>
          <a:prstGeom prst="rect">
            <a:avLst/>
          </a:prstGeom>
          <a:noFill/>
          <a:ln>
            <a:noFill/>
          </a:ln>
        </p:spPr>
      </p:sp>
      <p:sp>
        <p:nvSpPr>
          <p:cNvPr id="424" name="Google Shape;424;p467"/>
          <p:cNvSpPr>
            <a:spLocks noGrp="1"/>
          </p:cNvSpPr>
          <p:nvPr>
            <p:ph type="pic" idx="19"/>
          </p:nvPr>
        </p:nvSpPr>
        <p:spPr>
          <a:xfrm>
            <a:off x="4959739" y="2536768"/>
            <a:ext cx="1146153" cy="1145107"/>
          </a:xfrm>
          <a:prstGeom prst="rect">
            <a:avLst/>
          </a:prstGeom>
          <a:noFill/>
          <a:ln>
            <a:noFill/>
          </a:ln>
        </p:spPr>
      </p:sp>
      <p:sp>
        <p:nvSpPr>
          <p:cNvPr id="425" name="Google Shape;425;p467"/>
          <p:cNvSpPr>
            <a:spLocks noGrp="1"/>
          </p:cNvSpPr>
          <p:nvPr>
            <p:ph type="pic" idx="20"/>
          </p:nvPr>
        </p:nvSpPr>
        <p:spPr>
          <a:xfrm>
            <a:off x="6122019" y="2536768"/>
            <a:ext cx="1146153" cy="1145107"/>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0_side placeholder side">
  <p:cSld name="10_side placeholder side">
    <p:spTree>
      <p:nvGrpSpPr>
        <p:cNvPr id="1" name="Shape 426"/>
        <p:cNvGrpSpPr/>
        <p:nvPr/>
      </p:nvGrpSpPr>
      <p:grpSpPr>
        <a:xfrm>
          <a:off x="0" y="0"/>
          <a:ext cx="0" cy="0"/>
          <a:chOff x="0" y="0"/>
          <a:chExt cx="0" cy="0"/>
        </a:xfrm>
      </p:grpSpPr>
      <p:sp>
        <p:nvSpPr>
          <p:cNvPr id="427" name="Google Shape;427;p468"/>
          <p:cNvSpPr>
            <a:spLocks noGrp="1"/>
          </p:cNvSpPr>
          <p:nvPr>
            <p:ph type="pic" idx="2"/>
          </p:nvPr>
        </p:nvSpPr>
        <p:spPr>
          <a:xfrm>
            <a:off x="7494360" y="1099931"/>
            <a:ext cx="1146153" cy="1145107"/>
          </a:xfrm>
          <a:prstGeom prst="rect">
            <a:avLst/>
          </a:prstGeom>
          <a:noFill/>
          <a:ln>
            <a:noFill/>
          </a:ln>
        </p:spPr>
      </p:sp>
      <p:sp>
        <p:nvSpPr>
          <p:cNvPr id="428" name="Google Shape;428;p468"/>
          <p:cNvSpPr>
            <a:spLocks noGrp="1"/>
          </p:cNvSpPr>
          <p:nvPr>
            <p:ph type="pic" idx="3"/>
          </p:nvPr>
        </p:nvSpPr>
        <p:spPr>
          <a:xfrm>
            <a:off x="8656640" y="1099931"/>
            <a:ext cx="1146153" cy="1145107"/>
          </a:xfrm>
          <a:prstGeom prst="rect">
            <a:avLst/>
          </a:prstGeom>
          <a:noFill/>
          <a:ln>
            <a:noFill/>
          </a:ln>
        </p:spPr>
      </p:sp>
      <p:sp>
        <p:nvSpPr>
          <p:cNvPr id="429" name="Google Shape;429;p468"/>
          <p:cNvSpPr>
            <a:spLocks noGrp="1"/>
          </p:cNvSpPr>
          <p:nvPr>
            <p:ph type="pic" idx="4"/>
          </p:nvPr>
        </p:nvSpPr>
        <p:spPr>
          <a:xfrm>
            <a:off x="7494360" y="2261164"/>
            <a:ext cx="1146153" cy="1145107"/>
          </a:xfrm>
          <a:prstGeom prst="rect">
            <a:avLst/>
          </a:prstGeom>
          <a:noFill/>
          <a:ln>
            <a:noFill/>
          </a:ln>
        </p:spPr>
      </p:sp>
      <p:sp>
        <p:nvSpPr>
          <p:cNvPr id="430" name="Google Shape;430;p468"/>
          <p:cNvSpPr>
            <a:spLocks noGrp="1"/>
          </p:cNvSpPr>
          <p:nvPr>
            <p:ph type="pic" idx="5"/>
          </p:nvPr>
        </p:nvSpPr>
        <p:spPr>
          <a:xfrm>
            <a:off x="8656640" y="2261164"/>
            <a:ext cx="1146153" cy="1145107"/>
          </a:xfrm>
          <a:prstGeom prst="rect">
            <a:avLst/>
          </a:prstGeom>
          <a:noFill/>
          <a:ln>
            <a:noFill/>
          </a:ln>
        </p:spPr>
      </p:sp>
      <p:sp>
        <p:nvSpPr>
          <p:cNvPr id="431" name="Google Shape;431;p468"/>
          <p:cNvSpPr>
            <a:spLocks noGrp="1"/>
          </p:cNvSpPr>
          <p:nvPr>
            <p:ph type="pic" idx="6"/>
          </p:nvPr>
        </p:nvSpPr>
        <p:spPr>
          <a:xfrm>
            <a:off x="7490006" y="3429251"/>
            <a:ext cx="1146153" cy="1145107"/>
          </a:xfrm>
          <a:prstGeom prst="rect">
            <a:avLst/>
          </a:prstGeom>
          <a:noFill/>
          <a:ln>
            <a:noFill/>
          </a:ln>
        </p:spPr>
      </p:sp>
      <p:sp>
        <p:nvSpPr>
          <p:cNvPr id="432" name="Google Shape;432;p468"/>
          <p:cNvSpPr>
            <a:spLocks noGrp="1"/>
          </p:cNvSpPr>
          <p:nvPr>
            <p:ph type="pic" idx="7"/>
          </p:nvPr>
        </p:nvSpPr>
        <p:spPr>
          <a:xfrm>
            <a:off x="8656640" y="3429251"/>
            <a:ext cx="1146153" cy="1145107"/>
          </a:xfrm>
          <a:prstGeom prst="rect">
            <a:avLst/>
          </a:prstGeom>
          <a:noFill/>
          <a:ln>
            <a:noFill/>
          </a:ln>
        </p:spPr>
      </p:sp>
      <p:sp>
        <p:nvSpPr>
          <p:cNvPr id="433" name="Google Shape;433;p468"/>
          <p:cNvSpPr>
            <a:spLocks noGrp="1"/>
          </p:cNvSpPr>
          <p:nvPr>
            <p:ph type="pic" idx="8"/>
          </p:nvPr>
        </p:nvSpPr>
        <p:spPr>
          <a:xfrm>
            <a:off x="9818920" y="3429251"/>
            <a:ext cx="1146153" cy="1145107"/>
          </a:xfrm>
          <a:prstGeom prst="rect">
            <a:avLst/>
          </a:prstGeom>
          <a:noFill/>
          <a:ln>
            <a:noFill/>
          </a:ln>
        </p:spPr>
      </p:sp>
      <p:sp>
        <p:nvSpPr>
          <p:cNvPr id="434" name="Google Shape;434;p468"/>
          <p:cNvSpPr>
            <a:spLocks noGrp="1"/>
          </p:cNvSpPr>
          <p:nvPr>
            <p:ph type="pic" idx="9"/>
          </p:nvPr>
        </p:nvSpPr>
        <p:spPr>
          <a:xfrm>
            <a:off x="7490006" y="4590484"/>
            <a:ext cx="1146153" cy="1145107"/>
          </a:xfrm>
          <a:prstGeom prst="rect">
            <a:avLst/>
          </a:prstGeom>
          <a:noFill/>
          <a:ln>
            <a:noFill/>
          </a:ln>
        </p:spPr>
      </p:sp>
      <p:sp>
        <p:nvSpPr>
          <p:cNvPr id="435" name="Google Shape;435;p468"/>
          <p:cNvSpPr>
            <a:spLocks noGrp="1"/>
          </p:cNvSpPr>
          <p:nvPr>
            <p:ph type="pic" idx="13"/>
          </p:nvPr>
        </p:nvSpPr>
        <p:spPr>
          <a:xfrm>
            <a:off x="8656640" y="4590484"/>
            <a:ext cx="1146153" cy="1145107"/>
          </a:xfrm>
          <a:prstGeom prst="rect">
            <a:avLst/>
          </a:prstGeom>
          <a:noFill/>
          <a:ln>
            <a:noFill/>
          </a:ln>
        </p:spPr>
      </p:sp>
      <p:sp>
        <p:nvSpPr>
          <p:cNvPr id="436" name="Google Shape;436;p468"/>
          <p:cNvSpPr>
            <a:spLocks noGrp="1"/>
          </p:cNvSpPr>
          <p:nvPr>
            <p:ph type="pic" idx="14"/>
          </p:nvPr>
        </p:nvSpPr>
        <p:spPr>
          <a:xfrm>
            <a:off x="9818920" y="4590484"/>
            <a:ext cx="1146153" cy="1145107"/>
          </a:xfrm>
          <a:prstGeom prst="rect">
            <a:avLst/>
          </a:prstGeom>
          <a:noFill/>
          <a:ln>
            <a:noFill/>
          </a:ln>
        </p:spPr>
      </p:sp>
      <p:sp>
        <p:nvSpPr>
          <p:cNvPr id="437" name="Google Shape;437;p468"/>
          <p:cNvSpPr>
            <a:spLocks noGrp="1"/>
          </p:cNvSpPr>
          <p:nvPr>
            <p:ph type="pic" idx="15"/>
          </p:nvPr>
        </p:nvSpPr>
        <p:spPr>
          <a:xfrm>
            <a:off x="9817307" y="1099931"/>
            <a:ext cx="1146153" cy="1145107"/>
          </a:xfrm>
          <a:prstGeom prst="rect">
            <a:avLst/>
          </a:prstGeom>
          <a:noFill/>
          <a:ln>
            <a:noFill/>
          </a:ln>
        </p:spPr>
      </p:sp>
      <p:sp>
        <p:nvSpPr>
          <p:cNvPr id="438" name="Google Shape;438;p468"/>
          <p:cNvSpPr>
            <a:spLocks noGrp="1"/>
          </p:cNvSpPr>
          <p:nvPr>
            <p:ph type="pic" idx="16"/>
          </p:nvPr>
        </p:nvSpPr>
        <p:spPr>
          <a:xfrm>
            <a:off x="9817307" y="2261164"/>
            <a:ext cx="1146153" cy="1145107"/>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1_side placeholder side 3">
  <p:cSld name="11_side placeholder side 3">
    <p:spTree>
      <p:nvGrpSpPr>
        <p:cNvPr id="1" name="Shape 439"/>
        <p:cNvGrpSpPr/>
        <p:nvPr/>
      </p:nvGrpSpPr>
      <p:grpSpPr>
        <a:xfrm>
          <a:off x="0" y="0"/>
          <a:ext cx="0" cy="0"/>
          <a:chOff x="0" y="0"/>
          <a:chExt cx="0" cy="0"/>
        </a:xfrm>
      </p:grpSpPr>
      <p:sp>
        <p:nvSpPr>
          <p:cNvPr id="440" name="Google Shape;440;p469"/>
          <p:cNvSpPr>
            <a:spLocks noGrp="1"/>
          </p:cNvSpPr>
          <p:nvPr>
            <p:ph type="pic" idx="2"/>
          </p:nvPr>
        </p:nvSpPr>
        <p:spPr>
          <a:xfrm>
            <a:off x="7030736" y="2221766"/>
            <a:ext cx="2160000" cy="2160001"/>
          </a:xfrm>
          <a:prstGeom prst="rect">
            <a:avLst/>
          </a:prstGeom>
          <a:noFill/>
          <a:ln>
            <a:noFill/>
          </a:ln>
        </p:spPr>
      </p:sp>
      <p:sp>
        <p:nvSpPr>
          <p:cNvPr id="441" name="Google Shape;441;p469"/>
          <p:cNvSpPr>
            <a:spLocks noGrp="1"/>
          </p:cNvSpPr>
          <p:nvPr>
            <p:ph type="pic" idx="3"/>
          </p:nvPr>
        </p:nvSpPr>
        <p:spPr>
          <a:xfrm>
            <a:off x="4612214" y="2221767"/>
            <a:ext cx="2160000" cy="2160001"/>
          </a:xfrm>
          <a:prstGeom prst="rect">
            <a:avLst/>
          </a:prstGeom>
          <a:noFill/>
          <a:ln>
            <a:noFill/>
          </a:ln>
        </p:spPr>
      </p:sp>
      <p:sp>
        <p:nvSpPr>
          <p:cNvPr id="442" name="Google Shape;442;p469"/>
          <p:cNvSpPr>
            <a:spLocks noGrp="1"/>
          </p:cNvSpPr>
          <p:nvPr>
            <p:ph type="pic" idx="4"/>
          </p:nvPr>
        </p:nvSpPr>
        <p:spPr>
          <a:xfrm>
            <a:off x="9449258" y="2122376"/>
            <a:ext cx="2160000" cy="2160001"/>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7_side 12 placeholder ">
  <p:cSld name="7_side 12 placeholder ">
    <p:spTree>
      <p:nvGrpSpPr>
        <p:cNvPr id="1" name="Shape 443"/>
        <p:cNvGrpSpPr/>
        <p:nvPr/>
      </p:nvGrpSpPr>
      <p:grpSpPr>
        <a:xfrm>
          <a:off x="0" y="0"/>
          <a:ext cx="0" cy="0"/>
          <a:chOff x="0" y="0"/>
          <a:chExt cx="0" cy="0"/>
        </a:xfrm>
      </p:grpSpPr>
      <p:sp>
        <p:nvSpPr>
          <p:cNvPr id="444" name="Google Shape;444;p470"/>
          <p:cNvSpPr>
            <a:spLocks noGrp="1"/>
          </p:cNvSpPr>
          <p:nvPr>
            <p:ph type="pic" idx="2"/>
          </p:nvPr>
        </p:nvSpPr>
        <p:spPr>
          <a:xfrm>
            <a:off x="9163878" y="5247860"/>
            <a:ext cx="3055866" cy="1610139"/>
          </a:xfrm>
          <a:prstGeom prst="rect">
            <a:avLst/>
          </a:prstGeom>
          <a:noFill/>
          <a:ln>
            <a:noFill/>
          </a:ln>
        </p:spPr>
      </p:sp>
      <p:sp>
        <p:nvSpPr>
          <p:cNvPr id="445" name="Google Shape;445;p470"/>
          <p:cNvSpPr>
            <a:spLocks noGrp="1"/>
          </p:cNvSpPr>
          <p:nvPr>
            <p:ph type="pic" idx="3"/>
          </p:nvPr>
        </p:nvSpPr>
        <p:spPr>
          <a:xfrm>
            <a:off x="9143999" y="3552716"/>
            <a:ext cx="3056903" cy="1695144"/>
          </a:xfrm>
          <a:prstGeom prst="rect">
            <a:avLst/>
          </a:prstGeom>
          <a:noFill/>
          <a:ln>
            <a:noFill/>
          </a:ln>
        </p:spPr>
      </p:sp>
      <p:sp>
        <p:nvSpPr>
          <p:cNvPr id="446" name="Google Shape;446;p470"/>
          <p:cNvSpPr>
            <a:spLocks noGrp="1"/>
          </p:cNvSpPr>
          <p:nvPr>
            <p:ph type="pic" idx="4"/>
          </p:nvPr>
        </p:nvSpPr>
        <p:spPr>
          <a:xfrm>
            <a:off x="9153938" y="1842052"/>
            <a:ext cx="3046964" cy="1697412"/>
          </a:xfrm>
          <a:prstGeom prst="rect">
            <a:avLst/>
          </a:prstGeom>
          <a:noFill/>
          <a:ln>
            <a:noFill/>
          </a:ln>
        </p:spPr>
      </p:sp>
      <p:sp>
        <p:nvSpPr>
          <p:cNvPr id="447" name="Google Shape;447;p470"/>
          <p:cNvSpPr>
            <a:spLocks noGrp="1"/>
          </p:cNvSpPr>
          <p:nvPr>
            <p:ph type="pic" idx="5"/>
          </p:nvPr>
        </p:nvSpPr>
        <p:spPr>
          <a:xfrm>
            <a:off x="9163878" y="0"/>
            <a:ext cx="3028122" cy="1828800"/>
          </a:xfrm>
          <a:prstGeom prst="rect">
            <a:avLst/>
          </a:prstGeom>
          <a:noFill/>
          <a:ln>
            <a:noFill/>
          </a:ln>
        </p:spPr>
      </p:sp>
      <p:sp>
        <p:nvSpPr>
          <p:cNvPr id="448" name="Google Shape;448;p470"/>
          <p:cNvSpPr>
            <a:spLocks noGrp="1"/>
          </p:cNvSpPr>
          <p:nvPr>
            <p:ph type="pic" idx="6"/>
          </p:nvPr>
        </p:nvSpPr>
        <p:spPr>
          <a:xfrm>
            <a:off x="6098073" y="5261112"/>
            <a:ext cx="3065804" cy="1610139"/>
          </a:xfrm>
          <a:prstGeom prst="rect">
            <a:avLst/>
          </a:prstGeom>
          <a:noFill/>
          <a:ln>
            <a:noFill/>
          </a:ln>
        </p:spPr>
      </p:sp>
      <p:sp>
        <p:nvSpPr>
          <p:cNvPr id="449" name="Google Shape;449;p470"/>
          <p:cNvSpPr>
            <a:spLocks noGrp="1"/>
          </p:cNvSpPr>
          <p:nvPr>
            <p:ph type="pic" idx="7"/>
          </p:nvPr>
        </p:nvSpPr>
        <p:spPr>
          <a:xfrm>
            <a:off x="6104700" y="3565968"/>
            <a:ext cx="3034747" cy="1695144"/>
          </a:xfrm>
          <a:prstGeom prst="rect">
            <a:avLst/>
          </a:prstGeom>
          <a:noFill/>
          <a:ln>
            <a:noFill/>
          </a:ln>
        </p:spPr>
      </p:sp>
      <p:sp>
        <p:nvSpPr>
          <p:cNvPr id="450" name="Google Shape;450;p470"/>
          <p:cNvSpPr>
            <a:spLocks noGrp="1"/>
          </p:cNvSpPr>
          <p:nvPr>
            <p:ph type="pic" idx="8"/>
          </p:nvPr>
        </p:nvSpPr>
        <p:spPr>
          <a:xfrm>
            <a:off x="6088132" y="1855304"/>
            <a:ext cx="3075745" cy="1710664"/>
          </a:xfrm>
          <a:prstGeom prst="rect">
            <a:avLst/>
          </a:prstGeom>
          <a:noFill/>
          <a:ln>
            <a:noFill/>
          </a:ln>
        </p:spPr>
      </p:sp>
      <p:sp>
        <p:nvSpPr>
          <p:cNvPr id="451" name="Google Shape;451;p470"/>
          <p:cNvSpPr>
            <a:spLocks noGrp="1"/>
          </p:cNvSpPr>
          <p:nvPr>
            <p:ph type="pic" idx="9"/>
          </p:nvPr>
        </p:nvSpPr>
        <p:spPr>
          <a:xfrm>
            <a:off x="6098073" y="0"/>
            <a:ext cx="3065804" cy="1842052"/>
          </a:xfrm>
          <a:prstGeom prst="rect">
            <a:avLst/>
          </a:prstGeom>
          <a:noFill/>
          <a:ln>
            <a:noFill/>
          </a:ln>
        </p:spPr>
      </p:sp>
      <p:sp>
        <p:nvSpPr>
          <p:cNvPr id="452" name="Google Shape;452;p470"/>
          <p:cNvSpPr>
            <a:spLocks noGrp="1"/>
          </p:cNvSpPr>
          <p:nvPr>
            <p:ph type="pic" idx="13"/>
          </p:nvPr>
        </p:nvSpPr>
        <p:spPr>
          <a:xfrm>
            <a:off x="3061049" y="5261112"/>
            <a:ext cx="3037024" cy="1610139"/>
          </a:xfrm>
          <a:prstGeom prst="rect">
            <a:avLst/>
          </a:prstGeom>
          <a:noFill/>
          <a:ln>
            <a:noFill/>
          </a:ln>
        </p:spPr>
      </p:sp>
      <p:sp>
        <p:nvSpPr>
          <p:cNvPr id="453" name="Google Shape;453;p470"/>
          <p:cNvSpPr>
            <a:spLocks noGrp="1"/>
          </p:cNvSpPr>
          <p:nvPr>
            <p:ph type="pic" idx="14"/>
          </p:nvPr>
        </p:nvSpPr>
        <p:spPr>
          <a:xfrm>
            <a:off x="3051108" y="3565968"/>
            <a:ext cx="3051316" cy="1695144"/>
          </a:xfrm>
          <a:prstGeom prst="rect">
            <a:avLst/>
          </a:prstGeom>
          <a:noFill/>
          <a:ln>
            <a:noFill/>
          </a:ln>
        </p:spPr>
      </p:sp>
      <p:sp>
        <p:nvSpPr>
          <p:cNvPr id="454" name="Google Shape;454;p470"/>
          <p:cNvSpPr>
            <a:spLocks noGrp="1"/>
          </p:cNvSpPr>
          <p:nvPr>
            <p:ph type="pic" idx="15"/>
          </p:nvPr>
        </p:nvSpPr>
        <p:spPr>
          <a:xfrm>
            <a:off x="3051109" y="1855304"/>
            <a:ext cx="3028122" cy="1697412"/>
          </a:xfrm>
          <a:prstGeom prst="rect">
            <a:avLst/>
          </a:prstGeom>
          <a:noFill/>
          <a:ln>
            <a:noFill/>
          </a:ln>
        </p:spPr>
      </p:sp>
      <p:sp>
        <p:nvSpPr>
          <p:cNvPr id="455" name="Google Shape;455;p470"/>
          <p:cNvSpPr>
            <a:spLocks noGrp="1"/>
          </p:cNvSpPr>
          <p:nvPr>
            <p:ph type="pic" idx="16"/>
          </p:nvPr>
        </p:nvSpPr>
        <p:spPr>
          <a:xfrm>
            <a:off x="3061049" y="13252"/>
            <a:ext cx="3028122" cy="1828800"/>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_Normal Center">
  <p:cSld name="2_Normal Center">
    <p:spTree>
      <p:nvGrpSpPr>
        <p:cNvPr id="1" name="Shape 456"/>
        <p:cNvGrpSpPr/>
        <p:nvPr/>
      </p:nvGrpSpPr>
      <p:grpSpPr>
        <a:xfrm>
          <a:off x="0" y="0"/>
          <a:ext cx="0" cy="0"/>
          <a:chOff x="0" y="0"/>
          <a:chExt cx="0" cy="0"/>
        </a:xfrm>
      </p:grpSpPr>
      <p:sp>
        <p:nvSpPr>
          <p:cNvPr id="457" name="Google Shape;457;p471"/>
          <p:cNvSpPr>
            <a:spLocks noGrp="1"/>
          </p:cNvSpPr>
          <p:nvPr>
            <p:ph type="pic" idx="2"/>
          </p:nvPr>
        </p:nvSpPr>
        <p:spPr>
          <a:xfrm>
            <a:off x="887896" y="2859710"/>
            <a:ext cx="3328416" cy="1472184"/>
          </a:xfrm>
          <a:prstGeom prst="rect">
            <a:avLst/>
          </a:prstGeom>
          <a:solidFill>
            <a:srgbClr val="FEFEFE"/>
          </a:solidFill>
          <a:ln>
            <a:noFill/>
          </a:ln>
        </p:spPr>
      </p:sp>
      <p:sp>
        <p:nvSpPr>
          <p:cNvPr id="458" name="Google Shape;458;p471"/>
          <p:cNvSpPr>
            <a:spLocks noGrp="1"/>
          </p:cNvSpPr>
          <p:nvPr>
            <p:ph type="pic" idx="3"/>
          </p:nvPr>
        </p:nvSpPr>
        <p:spPr>
          <a:xfrm>
            <a:off x="4405288" y="2859710"/>
            <a:ext cx="3328416" cy="1472184"/>
          </a:xfrm>
          <a:prstGeom prst="rect">
            <a:avLst/>
          </a:prstGeom>
          <a:solidFill>
            <a:srgbClr val="FEFEFE"/>
          </a:solidFill>
          <a:ln>
            <a:noFill/>
          </a:ln>
        </p:spPr>
      </p:sp>
      <p:sp>
        <p:nvSpPr>
          <p:cNvPr id="459" name="Google Shape;459;p471"/>
          <p:cNvSpPr>
            <a:spLocks noGrp="1"/>
          </p:cNvSpPr>
          <p:nvPr>
            <p:ph type="pic" idx="4"/>
          </p:nvPr>
        </p:nvSpPr>
        <p:spPr>
          <a:xfrm>
            <a:off x="7922680" y="2859710"/>
            <a:ext cx="3328416" cy="1472184"/>
          </a:xfrm>
          <a:prstGeom prst="rect">
            <a:avLst/>
          </a:prstGeom>
          <a:solidFill>
            <a:srgbClr val="FEFEFE"/>
          </a:solidFill>
          <a:ln>
            <a:noFill/>
          </a:ln>
        </p:spPr>
      </p:sp>
      <p:sp>
        <p:nvSpPr>
          <p:cNvPr id="460" name="Google Shape;460;p47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47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placeholder 4">
  <p:cSld name="4_placeholder 4">
    <p:spTree>
      <p:nvGrpSpPr>
        <p:cNvPr id="1" name="Shape 462"/>
        <p:cNvGrpSpPr/>
        <p:nvPr/>
      </p:nvGrpSpPr>
      <p:grpSpPr>
        <a:xfrm>
          <a:off x="0" y="0"/>
          <a:ext cx="0" cy="0"/>
          <a:chOff x="0" y="0"/>
          <a:chExt cx="0" cy="0"/>
        </a:xfrm>
      </p:grpSpPr>
      <p:sp>
        <p:nvSpPr>
          <p:cNvPr id="463" name="Google Shape;463;p472"/>
          <p:cNvSpPr>
            <a:spLocks noGrp="1"/>
          </p:cNvSpPr>
          <p:nvPr>
            <p:ph type="pic" idx="2"/>
          </p:nvPr>
        </p:nvSpPr>
        <p:spPr>
          <a:xfrm>
            <a:off x="868024" y="2014123"/>
            <a:ext cx="1855305" cy="1709530"/>
          </a:xfrm>
          <a:prstGeom prst="roundRect">
            <a:avLst>
              <a:gd name="adj" fmla="val 16667"/>
            </a:avLst>
          </a:prstGeom>
          <a:noFill/>
          <a:ln>
            <a:noFill/>
          </a:ln>
        </p:spPr>
      </p:sp>
      <p:sp>
        <p:nvSpPr>
          <p:cNvPr id="464" name="Google Shape;464;p472"/>
          <p:cNvSpPr>
            <a:spLocks noGrp="1"/>
          </p:cNvSpPr>
          <p:nvPr>
            <p:ph type="pic" idx="3"/>
          </p:nvPr>
        </p:nvSpPr>
        <p:spPr>
          <a:xfrm>
            <a:off x="868023" y="4088088"/>
            <a:ext cx="1855305" cy="1709530"/>
          </a:xfrm>
          <a:prstGeom prst="roundRect">
            <a:avLst>
              <a:gd name="adj" fmla="val 16667"/>
            </a:avLst>
          </a:prstGeom>
          <a:noFill/>
          <a:ln>
            <a:noFill/>
          </a:ln>
        </p:spPr>
      </p:sp>
      <p:sp>
        <p:nvSpPr>
          <p:cNvPr id="465" name="Google Shape;465;p472"/>
          <p:cNvSpPr>
            <a:spLocks noGrp="1"/>
          </p:cNvSpPr>
          <p:nvPr>
            <p:ph type="pic" idx="4"/>
          </p:nvPr>
        </p:nvSpPr>
        <p:spPr>
          <a:xfrm>
            <a:off x="9236770" y="2014123"/>
            <a:ext cx="1855305" cy="1709530"/>
          </a:xfrm>
          <a:prstGeom prst="roundRect">
            <a:avLst>
              <a:gd name="adj" fmla="val 16667"/>
            </a:avLst>
          </a:prstGeom>
          <a:noFill/>
          <a:ln>
            <a:noFill/>
          </a:ln>
        </p:spPr>
      </p:sp>
      <p:sp>
        <p:nvSpPr>
          <p:cNvPr id="466" name="Google Shape;466;p472"/>
          <p:cNvSpPr>
            <a:spLocks noGrp="1"/>
          </p:cNvSpPr>
          <p:nvPr>
            <p:ph type="pic" idx="5"/>
          </p:nvPr>
        </p:nvSpPr>
        <p:spPr>
          <a:xfrm>
            <a:off x="9236769" y="4088088"/>
            <a:ext cx="1855305" cy="1709530"/>
          </a:xfrm>
          <a:prstGeom prst="roundRect">
            <a:avLst>
              <a:gd name="adj" fmla="val 16667"/>
            </a:avLst>
          </a:prstGeom>
          <a:noFill/>
          <a:ln>
            <a:noFill/>
          </a:ln>
        </p:spPr>
      </p:sp>
      <p:sp>
        <p:nvSpPr>
          <p:cNvPr id="467" name="Google Shape;467;p47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47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gb77bb9fcf8_0_102"/>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4" name="Google Shape;44;gb77bb9fcf8_0_102"/>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5" name="Google Shape;45;gb77bb9fcf8_0_102"/>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5_placeholder 4-6">
  <p:cSld name="5_placeholder 4-6">
    <p:spTree>
      <p:nvGrpSpPr>
        <p:cNvPr id="1" name="Shape 469"/>
        <p:cNvGrpSpPr/>
        <p:nvPr/>
      </p:nvGrpSpPr>
      <p:grpSpPr>
        <a:xfrm>
          <a:off x="0" y="0"/>
          <a:ext cx="0" cy="0"/>
          <a:chOff x="0" y="0"/>
          <a:chExt cx="0" cy="0"/>
        </a:xfrm>
      </p:grpSpPr>
      <p:sp>
        <p:nvSpPr>
          <p:cNvPr id="470" name="Google Shape;470;p473"/>
          <p:cNvSpPr>
            <a:spLocks noGrp="1"/>
          </p:cNvSpPr>
          <p:nvPr>
            <p:ph type="pic" idx="2"/>
          </p:nvPr>
        </p:nvSpPr>
        <p:spPr>
          <a:xfrm>
            <a:off x="457206" y="2014123"/>
            <a:ext cx="1855305" cy="1709530"/>
          </a:xfrm>
          <a:prstGeom prst="roundRect">
            <a:avLst>
              <a:gd name="adj" fmla="val 16667"/>
            </a:avLst>
          </a:prstGeom>
          <a:noFill/>
          <a:ln>
            <a:noFill/>
          </a:ln>
        </p:spPr>
      </p:sp>
      <p:sp>
        <p:nvSpPr>
          <p:cNvPr id="471" name="Google Shape;471;p473"/>
          <p:cNvSpPr>
            <a:spLocks noGrp="1"/>
          </p:cNvSpPr>
          <p:nvPr>
            <p:ph type="pic" idx="3"/>
          </p:nvPr>
        </p:nvSpPr>
        <p:spPr>
          <a:xfrm>
            <a:off x="457205" y="4088088"/>
            <a:ext cx="1855305" cy="1709530"/>
          </a:xfrm>
          <a:prstGeom prst="roundRect">
            <a:avLst>
              <a:gd name="adj" fmla="val 16667"/>
            </a:avLst>
          </a:prstGeom>
          <a:noFill/>
          <a:ln>
            <a:noFill/>
          </a:ln>
        </p:spPr>
      </p:sp>
      <p:sp>
        <p:nvSpPr>
          <p:cNvPr id="472" name="Google Shape;472;p473"/>
          <p:cNvSpPr>
            <a:spLocks noGrp="1"/>
          </p:cNvSpPr>
          <p:nvPr>
            <p:ph type="pic" idx="4"/>
          </p:nvPr>
        </p:nvSpPr>
        <p:spPr>
          <a:xfrm>
            <a:off x="9846371" y="2014123"/>
            <a:ext cx="1855305" cy="1709530"/>
          </a:xfrm>
          <a:prstGeom prst="roundRect">
            <a:avLst>
              <a:gd name="adj" fmla="val 16667"/>
            </a:avLst>
          </a:prstGeom>
          <a:noFill/>
          <a:ln>
            <a:noFill/>
          </a:ln>
        </p:spPr>
      </p:sp>
      <p:sp>
        <p:nvSpPr>
          <p:cNvPr id="473" name="Google Shape;473;p473"/>
          <p:cNvSpPr>
            <a:spLocks noGrp="1"/>
          </p:cNvSpPr>
          <p:nvPr>
            <p:ph type="pic" idx="5"/>
          </p:nvPr>
        </p:nvSpPr>
        <p:spPr>
          <a:xfrm>
            <a:off x="9846370" y="4088088"/>
            <a:ext cx="1855305" cy="1709530"/>
          </a:xfrm>
          <a:prstGeom prst="roundRect">
            <a:avLst>
              <a:gd name="adj" fmla="val 16667"/>
            </a:avLst>
          </a:prstGeom>
          <a:noFill/>
          <a:ln>
            <a:noFill/>
          </a:ln>
        </p:spPr>
      </p:sp>
      <p:sp>
        <p:nvSpPr>
          <p:cNvPr id="474" name="Google Shape;474;p473"/>
          <p:cNvSpPr>
            <a:spLocks noGrp="1"/>
          </p:cNvSpPr>
          <p:nvPr>
            <p:ph type="pic" idx="6"/>
          </p:nvPr>
        </p:nvSpPr>
        <p:spPr>
          <a:xfrm>
            <a:off x="5151788" y="2014123"/>
            <a:ext cx="1855305" cy="1709530"/>
          </a:xfrm>
          <a:prstGeom prst="roundRect">
            <a:avLst>
              <a:gd name="adj" fmla="val 16667"/>
            </a:avLst>
          </a:prstGeom>
          <a:noFill/>
          <a:ln>
            <a:noFill/>
          </a:ln>
        </p:spPr>
      </p:sp>
      <p:sp>
        <p:nvSpPr>
          <p:cNvPr id="475" name="Google Shape;475;p473"/>
          <p:cNvSpPr>
            <a:spLocks noGrp="1"/>
          </p:cNvSpPr>
          <p:nvPr>
            <p:ph type="pic" idx="7"/>
          </p:nvPr>
        </p:nvSpPr>
        <p:spPr>
          <a:xfrm>
            <a:off x="5151787" y="4088088"/>
            <a:ext cx="1855305" cy="1709530"/>
          </a:xfrm>
          <a:prstGeom prst="roundRect">
            <a:avLst>
              <a:gd name="adj" fmla="val 16667"/>
            </a:avLst>
          </a:prstGeom>
          <a:noFill/>
          <a:ln>
            <a:noFill/>
          </a:ln>
        </p:spPr>
      </p:sp>
      <p:sp>
        <p:nvSpPr>
          <p:cNvPr id="476" name="Google Shape;476;p47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47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5_placeholder 4 center">
  <p:cSld name="5_placeholder 4 center">
    <p:spTree>
      <p:nvGrpSpPr>
        <p:cNvPr id="1" name="Shape 478"/>
        <p:cNvGrpSpPr/>
        <p:nvPr/>
      </p:nvGrpSpPr>
      <p:grpSpPr>
        <a:xfrm>
          <a:off x="0" y="0"/>
          <a:ext cx="0" cy="0"/>
          <a:chOff x="0" y="0"/>
          <a:chExt cx="0" cy="0"/>
        </a:xfrm>
      </p:grpSpPr>
      <p:sp>
        <p:nvSpPr>
          <p:cNvPr id="479" name="Google Shape;479;p474"/>
          <p:cNvSpPr>
            <a:spLocks noGrp="1"/>
          </p:cNvSpPr>
          <p:nvPr>
            <p:ph type="pic" idx="2"/>
          </p:nvPr>
        </p:nvSpPr>
        <p:spPr>
          <a:xfrm>
            <a:off x="4048547" y="2014123"/>
            <a:ext cx="1855305" cy="1709530"/>
          </a:xfrm>
          <a:prstGeom prst="rect">
            <a:avLst/>
          </a:prstGeom>
          <a:noFill/>
          <a:ln>
            <a:noFill/>
          </a:ln>
        </p:spPr>
      </p:sp>
      <p:sp>
        <p:nvSpPr>
          <p:cNvPr id="480" name="Google Shape;480;p474"/>
          <p:cNvSpPr>
            <a:spLocks noGrp="1"/>
          </p:cNvSpPr>
          <p:nvPr>
            <p:ph type="pic" idx="3"/>
          </p:nvPr>
        </p:nvSpPr>
        <p:spPr>
          <a:xfrm>
            <a:off x="4048546" y="4088088"/>
            <a:ext cx="1855305" cy="1709530"/>
          </a:xfrm>
          <a:prstGeom prst="rect">
            <a:avLst/>
          </a:prstGeom>
          <a:noFill/>
          <a:ln>
            <a:noFill/>
          </a:ln>
        </p:spPr>
      </p:sp>
      <p:sp>
        <p:nvSpPr>
          <p:cNvPr id="481" name="Google Shape;481;p474"/>
          <p:cNvSpPr>
            <a:spLocks noGrp="1"/>
          </p:cNvSpPr>
          <p:nvPr>
            <p:ph type="pic" idx="4"/>
          </p:nvPr>
        </p:nvSpPr>
        <p:spPr>
          <a:xfrm>
            <a:off x="6255027" y="2014123"/>
            <a:ext cx="1855305" cy="1709530"/>
          </a:xfrm>
          <a:prstGeom prst="rect">
            <a:avLst/>
          </a:prstGeom>
          <a:noFill/>
          <a:ln>
            <a:noFill/>
          </a:ln>
        </p:spPr>
      </p:sp>
      <p:sp>
        <p:nvSpPr>
          <p:cNvPr id="482" name="Google Shape;482;p474"/>
          <p:cNvSpPr>
            <a:spLocks noGrp="1"/>
          </p:cNvSpPr>
          <p:nvPr>
            <p:ph type="pic" idx="5"/>
          </p:nvPr>
        </p:nvSpPr>
        <p:spPr>
          <a:xfrm>
            <a:off x="6255026" y="4088088"/>
            <a:ext cx="1855305" cy="1709530"/>
          </a:xfrm>
          <a:prstGeom prst="rect">
            <a:avLst/>
          </a:prstGeom>
          <a:noFill/>
          <a:ln>
            <a:noFill/>
          </a:ln>
        </p:spPr>
      </p:sp>
      <p:sp>
        <p:nvSpPr>
          <p:cNvPr id="483" name="Google Shape;483;p47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47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5_circle 1">
  <p:cSld name="5_circle 1">
    <p:spTree>
      <p:nvGrpSpPr>
        <p:cNvPr id="1" name="Shape 485"/>
        <p:cNvGrpSpPr/>
        <p:nvPr/>
      </p:nvGrpSpPr>
      <p:grpSpPr>
        <a:xfrm>
          <a:off x="0" y="0"/>
          <a:ext cx="0" cy="0"/>
          <a:chOff x="0" y="0"/>
          <a:chExt cx="0" cy="0"/>
        </a:xfrm>
      </p:grpSpPr>
      <p:sp>
        <p:nvSpPr>
          <p:cNvPr id="486" name="Google Shape;486;p475"/>
          <p:cNvSpPr>
            <a:spLocks noGrp="1"/>
          </p:cNvSpPr>
          <p:nvPr>
            <p:ph type="pic" idx="2"/>
          </p:nvPr>
        </p:nvSpPr>
        <p:spPr>
          <a:xfrm>
            <a:off x="1442872" y="2504663"/>
            <a:ext cx="2520000" cy="2520000"/>
          </a:xfrm>
          <a:prstGeom prst="ellipse">
            <a:avLst/>
          </a:prstGeom>
          <a:noFill/>
          <a:ln>
            <a:noFill/>
          </a:ln>
        </p:spPr>
      </p:sp>
      <p:sp>
        <p:nvSpPr>
          <p:cNvPr id="487" name="Google Shape;487;p475"/>
          <p:cNvSpPr>
            <a:spLocks noGrp="1"/>
          </p:cNvSpPr>
          <p:nvPr>
            <p:ph type="pic" idx="3"/>
          </p:nvPr>
        </p:nvSpPr>
        <p:spPr>
          <a:xfrm>
            <a:off x="4732617" y="2504663"/>
            <a:ext cx="2520000" cy="2520000"/>
          </a:xfrm>
          <a:prstGeom prst="ellipse">
            <a:avLst/>
          </a:prstGeom>
          <a:noFill/>
          <a:ln>
            <a:noFill/>
          </a:ln>
        </p:spPr>
      </p:sp>
      <p:sp>
        <p:nvSpPr>
          <p:cNvPr id="488" name="Google Shape;488;p475"/>
          <p:cNvSpPr>
            <a:spLocks noGrp="1"/>
          </p:cNvSpPr>
          <p:nvPr>
            <p:ph type="pic" idx="4"/>
          </p:nvPr>
        </p:nvSpPr>
        <p:spPr>
          <a:xfrm>
            <a:off x="8022362" y="2504663"/>
            <a:ext cx="2520000" cy="2520000"/>
          </a:xfrm>
          <a:prstGeom prst="ellipse">
            <a:avLst/>
          </a:prstGeom>
          <a:noFill/>
          <a:ln>
            <a:noFill/>
          </a:ln>
        </p:spPr>
      </p:sp>
      <p:sp>
        <p:nvSpPr>
          <p:cNvPr id="489" name="Google Shape;489;p47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p47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6_circle 8">
  <p:cSld name="6_circle 8">
    <p:spTree>
      <p:nvGrpSpPr>
        <p:cNvPr id="1" name="Shape 491"/>
        <p:cNvGrpSpPr/>
        <p:nvPr/>
      </p:nvGrpSpPr>
      <p:grpSpPr>
        <a:xfrm>
          <a:off x="0" y="0"/>
          <a:ext cx="0" cy="0"/>
          <a:chOff x="0" y="0"/>
          <a:chExt cx="0" cy="0"/>
        </a:xfrm>
      </p:grpSpPr>
      <p:sp>
        <p:nvSpPr>
          <p:cNvPr id="492" name="Google Shape;492;p476"/>
          <p:cNvSpPr>
            <a:spLocks noGrp="1"/>
          </p:cNvSpPr>
          <p:nvPr>
            <p:ph type="pic" idx="2"/>
          </p:nvPr>
        </p:nvSpPr>
        <p:spPr>
          <a:xfrm>
            <a:off x="1089948" y="1831386"/>
            <a:ext cx="1693164" cy="1693164"/>
          </a:xfrm>
          <a:prstGeom prst="ellipse">
            <a:avLst/>
          </a:prstGeom>
          <a:noFill/>
          <a:ln>
            <a:noFill/>
          </a:ln>
        </p:spPr>
      </p:sp>
      <p:sp>
        <p:nvSpPr>
          <p:cNvPr id="493" name="Google Shape;493;p476"/>
          <p:cNvSpPr>
            <a:spLocks noGrp="1"/>
          </p:cNvSpPr>
          <p:nvPr>
            <p:ph type="pic" idx="3"/>
          </p:nvPr>
        </p:nvSpPr>
        <p:spPr>
          <a:xfrm>
            <a:off x="3100584" y="1831386"/>
            <a:ext cx="1693164" cy="1693164"/>
          </a:xfrm>
          <a:prstGeom prst="ellipse">
            <a:avLst/>
          </a:prstGeom>
          <a:noFill/>
          <a:ln>
            <a:noFill/>
          </a:ln>
        </p:spPr>
      </p:sp>
      <p:sp>
        <p:nvSpPr>
          <p:cNvPr id="494" name="Google Shape;494;p476"/>
          <p:cNvSpPr>
            <a:spLocks noGrp="1"/>
          </p:cNvSpPr>
          <p:nvPr>
            <p:ph type="pic" idx="4"/>
          </p:nvPr>
        </p:nvSpPr>
        <p:spPr>
          <a:xfrm>
            <a:off x="5111220" y="1831386"/>
            <a:ext cx="1693164" cy="1693164"/>
          </a:xfrm>
          <a:prstGeom prst="ellipse">
            <a:avLst/>
          </a:prstGeom>
          <a:noFill/>
          <a:ln>
            <a:noFill/>
          </a:ln>
        </p:spPr>
      </p:sp>
      <p:sp>
        <p:nvSpPr>
          <p:cNvPr id="495" name="Google Shape;495;p476"/>
          <p:cNvSpPr>
            <a:spLocks noGrp="1"/>
          </p:cNvSpPr>
          <p:nvPr>
            <p:ph type="pic" idx="5"/>
          </p:nvPr>
        </p:nvSpPr>
        <p:spPr>
          <a:xfrm>
            <a:off x="7121857" y="1831386"/>
            <a:ext cx="1693164" cy="1693164"/>
          </a:xfrm>
          <a:prstGeom prst="ellipse">
            <a:avLst/>
          </a:prstGeom>
          <a:noFill/>
          <a:ln>
            <a:noFill/>
          </a:ln>
        </p:spPr>
      </p:sp>
      <p:sp>
        <p:nvSpPr>
          <p:cNvPr id="496" name="Google Shape;496;p476"/>
          <p:cNvSpPr>
            <a:spLocks noGrp="1"/>
          </p:cNvSpPr>
          <p:nvPr>
            <p:ph type="pic" idx="6"/>
          </p:nvPr>
        </p:nvSpPr>
        <p:spPr>
          <a:xfrm>
            <a:off x="9132494" y="1831386"/>
            <a:ext cx="1693164" cy="1693164"/>
          </a:xfrm>
          <a:prstGeom prst="ellipse">
            <a:avLst/>
          </a:prstGeom>
          <a:noFill/>
          <a:ln>
            <a:noFill/>
          </a:ln>
        </p:spPr>
      </p:sp>
      <p:sp>
        <p:nvSpPr>
          <p:cNvPr id="497" name="Google Shape;497;p476"/>
          <p:cNvSpPr>
            <a:spLocks noGrp="1"/>
          </p:cNvSpPr>
          <p:nvPr>
            <p:ph type="pic" idx="7"/>
          </p:nvPr>
        </p:nvSpPr>
        <p:spPr>
          <a:xfrm>
            <a:off x="1089948" y="4130637"/>
            <a:ext cx="1693164" cy="1693164"/>
          </a:xfrm>
          <a:prstGeom prst="ellipse">
            <a:avLst/>
          </a:prstGeom>
          <a:noFill/>
          <a:ln>
            <a:noFill/>
          </a:ln>
        </p:spPr>
      </p:sp>
      <p:sp>
        <p:nvSpPr>
          <p:cNvPr id="498" name="Google Shape;498;p476"/>
          <p:cNvSpPr>
            <a:spLocks noGrp="1"/>
          </p:cNvSpPr>
          <p:nvPr>
            <p:ph type="pic" idx="8"/>
          </p:nvPr>
        </p:nvSpPr>
        <p:spPr>
          <a:xfrm>
            <a:off x="3100584" y="4130637"/>
            <a:ext cx="1693164" cy="1693164"/>
          </a:xfrm>
          <a:prstGeom prst="ellipse">
            <a:avLst/>
          </a:prstGeom>
          <a:noFill/>
          <a:ln>
            <a:noFill/>
          </a:ln>
        </p:spPr>
      </p:sp>
      <p:sp>
        <p:nvSpPr>
          <p:cNvPr id="499" name="Google Shape;499;p476"/>
          <p:cNvSpPr>
            <a:spLocks noGrp="1"/>
          </p:cNvSpPr>
          <p:nvPr>
            <p:ph type="pic" idx="9"/>
          </p:nvPr>
        </p:nvSpPr>
        <p:spPr>
          <a:xfrm>
            <a:off x="5111220" y="4130637"/>
            <a:ext cx="1693164" cy="1693164"/>
          </a:xfrm>
          <a:prstGeom prst="ellipse">
            <a:avLst/>
          </a:prstGeom>
          <a:noFill/>
          <a:ln>
            <a:noFill/>
          </a:ln>
        </p:spPr>
      </p:sp>
      <p:sp>
        <p:nvSpPr>
          <p:cNvPr id="500" name="Google Shape;500;p476"/>
          <p:cNvSpPr>
            <a:spLocks noGrp="1"/>
          </p:cNvSpPr>
          <p:nvPr>
            <p:ph type="pic" idx="13"/>
          </p:nvPr>
        </p:nvSpPr>
        <p:spPr>
          <a:xfrm>
            <a:off x="7121857" y="4130637"/>
            <a:ext cx="1693164" cy="1693164"/>
          </a:xfrm>
          <a:prstGeom prst="ellipse">
            <a:avLst/>
          </a:prstGeom>
          <a:noFill/>
          <a:ln>
            <a:noFill/>
          </a:ln>
        </p:spPr>
      </p:sp>
      <p:sp>
        <p:nvSpPr>
          <p:cNvPr id="501" name="Google Shape;501;p476"/>
          <p:cNvSpPr>
            <a:spLocks noGrp="1"/>
          </p:cNvSpPr>
          <p:nvPr>
            <p:ph type="pic" idx="14"/>
          </p:nvPr>
        </p:nvSpPr>
        <p:spPr>
          <a:xfrm>
            <a:off x="9132494" y="4130637"/>
            <a:ext cx="1693164" cy="1693164"/>
          </a:xfrm>
          <a:prstGeom prst="ellipse">
            <a:avLst/>
          </a:prstGeom>
          <a:noFill/>
          <a:ln>
            <a:noFill/>
          </a:ln>
        </p:spPr>
      </p:sp>
      <p:sp>
        <p:nvSpPr>
          <p:cNvPr id="502" name="Google Shape;502;p47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p47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6_ box 3">
  <p:cSld name="6_ box 3">
    <p:spTree>
      <p:nvGrpSpPr>
        <p:cNvPr id="1" name="Shape 504"/>
        <p:cNvGrpSpPr/>
        <p:nvPr/>
      </p:nvGrpSpPr>
      <p:grpSpPr>
        <a:xfrm>
          <a:off x="0" y="0"/>
          <a:ext cx="0" cy="0"/>
          <a:chOff x="0" y="0"/>
          <a:chExt cx="0" cy="0"/>
        </a:xfrm>
      </p:grpSpPr>
      <p:sp>
        <p:nvSpPr>
          <p:cNvPr id="505" name="Google Shape;505;p477"/>
          <p:cNvSpPr>
            <a:spLocks noGrp="1"/>
          </p:cNvSpPr>
          <p:nvPr>
            <p:ph type="pic" idx="2"/>
          </p:nvPr>
        </p:nvSpPr>
        <p:spPr>
          <a:xfrm>
            <a:off x="856057" y="2726465"/>
            <a:ext cx="2350008" cy="1609344"/>
          </a:xfrm>
          <a:prstGeom prst="rect">
            <a:avLst/>
          </a:prstGeom>
          <a:noFill/>
          <a:ln>
            <a:noFill/>
          </a:ln>
        </p:spPr>
      </p:sp>
      <p:sp>
        <p:nvSpPr>
          <p:cNvPr id="506" name="Google Shape;506;p477"/>
          <p:cNvSpPr>
            <a:spLocks noGrp="1"/>
          </p:cNvSpPr>
          <p:nvPr>
            <p:ph type="pic" idx="3"/>
          </p:nvPr>
        </p:nvSpPr>
        <p:spPr>
          <a:xfrm>
            <a:off x="3512172" y="2726465"/>
            <a:ext cx="2350008" cy="1609344"/>
          </a:xfrm>
          <a:prstGeom prst="rect">
            <a:avLst/>
          </a:prstGeom>
          <a:noFill/>
          <a:ln>
            <a:noFill/>
          </a:ln>
        </p:spPr>
      </p:sp>
      <p:sp>
        <p:nvSpPr>
          <p:cNvPr id="507" name="Google Shape;507;p477"/>
          <p:cNvSpPr>
            <a:spLocks noGrp="1"/>
          </p:cNvSpPr>
          <p:nvPr>
            <p:ph type="pic" idx="4"/>
          </p:nvPr>
        </p:nvSpPr>
        <p:spPr>
          <a:xfrm>
            <a:off x="6168286" y="2726465"/>
            <a:ext cx="2350008" cy="1609344"/>
          </a:xfrm>
          <a:prstGeom prst="rect">
            <a:avLst/>
          </a:prstGeom>
          <a:noFill/>
          <a:ln>
            <a:noFill/>
          </a:ln>
        </p:spPr>
      </p:sp>
      <p:sp>
        <p:nvSpPr>
          <p:cNvPr id="508" name="Google Shape;508;p477"/>
          <p:cNvSpPr>
            <a:spLocks noGrp="1"/>
          </p:cNvSpPr>
          <p:nvPr>
            <p:ph type="pic" idx="5"/>
          </p:nvPr>
        </p:nvSpPr>
        <p:spPr>
          <a:xfrm>
            <a:off x="8824400" y="2726465"/>
            <a:ext cx="2350008" cy="1609344"/>
          </a:xfrm>
          <a:prstGeom prst="rect">
            <a:avLst/>
          </a:prstGeom>
          <a:noFill/>
          <a:ln>
            <a:noFill/>
          </a:ln>
        </p:spPr>
      </p:sp>
      <p:sp>
        <p:nvSpPr>
          <p:cNvPr id="509" name="Google Shape;509;p47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477"/>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7_ box 4">
  <p:cSld name="7_ box 4">
    <p:spTree>
      <p:nvGrpSpPr>
        <p:cNvPr id="1" name="Shape 511"/>
        <p:cNvGrpSpPr/>
        <p:nvPr/>
      </p:nvGrpSpPr>
      <p:grpSpPr>
        <a:xfrm>
          <a:off x="0" y="0"/>
          <a:ext cx="0" cy="0"/>
          <a:chOff x="0" y="0"/>
          <a:chExt cx="0" cy="0"/>
        </a:xfrm>
      </p:grpSpPr>
      <p:sp>
        <p:nvSpPr>
          <p:cNvPr id="512" name="Google Shape;512;p478"/>
          <p:cNvSpPr>
            <a:spLocks noGrp="1"/>
          </p:cNvSpPr>
          <p:nvPr>
            <p:ph type="pic" idx="2"/>
          </p:nvPr>
        </p:nvSpPr>
        <p:spPr>
          <a:xfrm>
            <a:off x="1182715" y="2682673"/>
            <a:ext cx="1693164" cy="1693164"/>
          </a:xfrm>
          <a:prstGeom prst="roundRect">
            <a:avLst>
              <a:gd name="adj" fmla="val 16667"/>
            </a:avLst>
          </a:prstGeom>
          <a:noFill/>
          <a:ln>
            <a:noFill/>
          </a:ln>
        </p:spPr>
      </p:sp>
      <p:sp>
        <p:nvSpPr>
          <p:cNvPr id="513" name="Google Shape;513;p478"/>
          <p:cNvSpPr>
            <a:spLocks noGrp="1"/>
          </p:cNvSpPr>
          <p:nvPr>
            <p:ph type="pic" idx="3"/>
          </p:nvPr>
        </p:nvSpPr>
        <p:spPr>
          <a:xfrm>
            <a:off x="3193351" y="2682673"/>
            <a:ext cx="1693164" cy="1693164"/>
          </a:xfrm>
          <a:prstGeom prst="roundRect">
            <a:avLst>
              <a:gd name="adj" fmla="val 16667"/>
            </a:avLst>
          </a:prstGeom>
          <a:noFill/>
          <a:ln>
            <a:noFill/>
          </a:ln>
        </p:spPr>
      </p:sp>
      <p:sp>
        <p:nvSpPr>
          <p:cNvPr id="514" name="Google Shape;514;p478"/>
          <p:cNvSpPr>
            <a:spLocks noGrp="1"/>
          </p:cNvSpPr>
          <p:nvPr>
            <p:ph type="pic" idx="4"/>
          </p:nvPr>
        </p:nvSpPr>
        <p:spPr>
          <a:xfrm>
            <a:off x="5203987" y="2682673"/>
            <a:ext cx="1693164" cy="1693164"/>
          </a:xfrm>
          <a:prstGeom prst="roundRect">
            <a:avLst>
              <a:gd name="adj" fmla="val 16667"/>
            </a:avLst>
          </a:prstGeom>
          <a:noFill/>
          <a:ln>
            <a:noFill/>
          </a:ln>
        </p:spPr>
      </p:sp>
      <p:sp>
        <p:nvSpPr>
          <p:cNvPr id="515" name="Google Shape;515;p478"/>
          <p:cNvSpPr>
            <a:spLocks noGrp="1"/>
          </p:cNvSpPr>
          <p:nvPr>
            <p:ph type="pic" idx="5"/>
          </p:nvPr>
        </p:nvSpPr>
        <p:spPr>
          <a:xfrm>
            <a:off x="7214624" y="2682673"/>
            <a:ext cx="1693164" cy="1693164"/>
          </a:xfrm>
          <a:prstGeom prst="roundRect">
            <a:avLst>
              <a:gd name="adj" fmla="val 16667"/>
            </a:avLst>
          </a:prstGeom>
          <a:noFill/>
          <a:ln>
            <a:noFill/>
          </a:ln>
        </p:spPr>
      </p:sp>
      <p:sp>
        <p:nvSpPr>
          <p:cNvPr id="516" name="Google Shape;516;p478"/>
          <p:cNvSpPr>
            <a:spLocks noGrp="1"/>
          </p:cNvSpPr>
          <p:nvPr>
            <p:ph type="pic" idx="6"/>
          </p:nvPr>
        </p:nvSpPr>
        <p:spPr>
          <a:xfrm>
            <a:off x="9225261" y="2682673"/>
            <a:ext cx="1693164" cy="1693164"/>
          </a:xfrm>
          <a:prstGeom prst="roundRect">
            <a:avLst>
              <a:gd name="adj" fmla="val 16667"/>
            </a:avLst>
          </a:prstGeom>
          <a:noFill/>
          <a:ln>
            <a:noFill/>
          </a:ln>
        </p:spPr>
      </p:sp>
      <p:sp>
        <p:nvSpPr>
          <p:cNvPr id="517" name="Google Shape;517;p47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47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6_placeholder 4">
  <p:cSld name="6_placeholder 4">
    <p:spTree>
      <p:nvGrpSpPr>
        <p:cNvPr id="1" name="Shape 519"/>
        <p:cNvGrpSpPr/>
        <p:nvPr/>
      </p:nvGrpSpPr>
      <p:grpSpPr>
        <a:xfrm>
          <a:off x="0" y="0"/>
          <a:ext cx="0" cy="0"/>
          <a:chOff x="0" y="0"/>
          <a:chExt cx="0" cy="0"/>
        </a:xfrm>
      </p:grpSpPr>
      <p:sp>
        <p:nvSpPr>
          <p:cNvPr id="520" name="Google Shape;520;p479"/>
          <p:cNvSpPr>
            <a:spLocks noGrp="1"/>
          </p:cNvSpPr>
          <p:nvPr>
            <p:ph type="pic" idx="2"/>
          </p:nvPr>
        </p:nvSpPr>
        <p:spPr>
          <a:xfrm>
            <a:off x="0" y="2176462"/>
            <a:ext cx="4267200" cy="4189917"/>
          </a:xfrm>
          <a:prstGeom prst="rect">
            <a:avLst/>
          </a:prstGeom>
          <a:noFill/>
          <a:ln>
            <a:noFill/>
          </a:ln>
        </p:spPr>
      </p:sp>
      <p:sp>
        <p:nvSpPr>
          <p:cNvPr id="521" name="Google Shape;521;p479"/>
          <p:cNvSpPr>
            <a:spLocks noGrp="1"/>
          </p:cNvSpPr>
          <p:nvPr>
            <p:ph type="pic" idx="3"/>
          </p:nvPr>
        </p:nvSpPr>
        <p:spPr>
          <a:xfrm>
            <a:off x="4406348" y="2176463"/>
            <a:ext cx="2511287" cy="1630018"/>
          </a:xfrm>
          <a:prstGeom prst="rect">
            <a:avLst/>
          </a:prstGeom>
          <a:noFill/>
          <a:ln>
            <a:noFill/>
          </a:ln>
        </p:spPr>
      </p:sp>
      <p:sp>
        <p:nvSpPr>
          <p:cNvPr id="522" name="Google Shape;522;p479"/>
          <p:cNvSpPr>
            <a:spLocks noGrp="1"/>
          </p:cNvSpPr>
          <p:nvPr>
            <p:ph type="pic" idx="4"/>
          </p:nvPr>
        </p:nvSpPr>
        <p:spPr>
          <a:xfrm>
            <a:off x="7043531" y="2176463"/>
            <a:ext cx="2511287" cy="1630018"/>
          </a:xfrm>
          <a:prstGeom prst="rect">
            <a:avLst/>
          </a:prstGeom>
          <a:noFill/>
          <a:ln>
            <a:noFill/>
          </a:ln>
        </p:spPr>
      </p:sp>
      <p:sp>
        <p:nvSpPr>
          <p:cNvPr id="523" name="Google Shape;523;p479"/>
          <p:cNvSpPr>
            <a:spLocks noGrp="1"/>
          </p:cNvSpPr>
          <p:nvPr>
            <p:ph type="pic" idx="5"/>
          </p:nvPr>
        </p:nvSpPr>
        <p:spPr>
          <a:xfrm>
            <a:off x="9680713" y="2176462"/>
            <a:ext cx="2511287" cy="1630018"/>
          </a:xfrm>
          <a:prstGeom prst="rect">
            <a:avLst/>
          </a:prstGeom>
          <a:noFill/>
          <a:ln>
            <a:noFill/>
          </a:ln>
        </p:spPr>
      </p:sp>
      <p:sp>
        <p:nvSpPr>
          <p:cNvPr id="524" name="Google Shape;524;p47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47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Normal Center">
  <p:cSld name="3_Normal Center">
    <p:spTree>
      <p:nvGrpSpPr>
        <p:cNvPr id="1" name="Shape 526"/>
        <p:cNvGrpSpPr/>
        <p:nvPr/>
      </p:nvGrpSpPr>
      <p:grpSpPr>
        <a:xfrm>
          <a:off x="0" y="0"/>
          <a:ext cx="0" cy="0"/>
          <a:chOff x="0" y="0"/>
          <a:chExt cx="0" cy="0"/>
        </a:xfrm>
      </p:grpSpPr>
      <p:sp>
        <p:nvSpPr>
          <p:cNvPr id="527" name="Google Shape;527;p480"/>
          <p:cNvSpPr>
            <a:spLocks noGrp="1"/>
          </p:cNvSpPr>
          <p:nvPr>
            <p:ph type="pic" idx="2"/>
          </p:nvPr>
        </p:nvSpPr>
        <p:spPr>
          <a:xfrm>
            <a:off x="0" y="2448891"/>
            <a:ext cx="12191999" cy="2215873"/>
          </a:xfrm>
          <a:prstGeom prst="rect">
            <a:avLst/>
          </a:prstGeom>
          <a:solidFill>
            <a:srgbClr val="FEFEFE"/>
          </a:solidFill>
          <a:ln>
            <a:noFill/>
          </a:ln>
        </p:spPr>
      </p:sp>
      <p:sp>
        <p:nvSpPr>
          <p:cNvPr id="528" name="Google Shape;528;p48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9" name="Google Shape;529;p48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ottom images">
  <p:cSld name="bottom images">
    <p:spTree>
      <p:nvGrpSpPr>
        <p:cNvPr id="1" name="Shape 530"/>
        <p:cNvGrpSpPr/>
        <p:nvPr/>
      </p:nvGrpSpPr>
      <p:grpSpPr>
        <a:xfrm>
          <a:off x="0" y="0"/>
          <a:ext cx="0" cy="0"/>
          <a:chOff x="0" y="0"/>
          <a:chExt cx="0" cy="0"/>
        </a:xfrm>
      </p:grpSpPr>
      <p:sp>
        <p:nvSpPr>
          <p:cNvPr id="531" name="Google Shape;531;p481"/>
          <p:cNvSpPr>
            <a:spLocks noGrp="1"/>
          </p:cNvSpPr>
          <p:nvPr>
            <p:ph type="pic" idx="2"/>
          </p:nvPr>
        </p:nvSpPr>
        <p:spPr>
          <a:xfrm>
            <a:off x="0" y="4121427"/>
            <a:ext cx="12191999" cy="2736574"/>
          </a:xfrm>
          <a:prstGeom prst="rect">
            <a:avLst/>
          </a:prstGeom>
          <a:solidFill>
            <a:srgbClr val="FEFEFE"/>
          </a:solidFill>
          <a:ln>
            <a:noFill/>
          </a:ln>
        </p:spPr>
      </p:sp>
      <p:sp>
        <p:nvSpPr>
          <p:cNvPr id="532" name="Google Shape;532;p48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Lato"/>
              <a:buNone/>
              <a:defRPr sz="440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48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sz="1800">
                <a:solidFill>
                  <a:schemeClr val="dk1"/>
                </a:solidFill>
                <a:latin typeface="Lato Light"/>
                <a:ea typeface="Lato Light"/>
                <a:cs typeface="Lato Light"/>
                <a:sym typeface="Lato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gb77bb9fcf8_0_106"/>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8" name="Google Shape;48;gb77bb9fcf8_0_106"/>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theme" Target="../theme/theme2.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b77bb9fcf8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b77bb9fcf8_0_6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b77bb9fcf8_0_69"/>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gb77bb9fcf8_0_69"/>
          <p:cNvPicPr preferRelativeResize="0"/>
          <p:nvPr/>
        </p:nvPicPr>
        <p:blipFill rotWithShape="1">
          <a:blip r:embed="rId14">
            <a:alphaModFix amt="44000"/>
          </a:blip>
          <a:srcRect/>
          <a:stretch/>
        </p:blipFill>
        <p:spPr>
          <a:xfrm>
            <a:off x="-47" y="5147067"/>
            <a:ext cx="12192083" cy="1710933"/>
          </a:xfrm>
          <a:prstGeom prst="rect">
            <a:avLst/>
          </a:prstGeom>
          <a:noFill/>
          <a:ln>
            <a:noFill/>
          </a:ln>
        </p:spPr>
      </p:pic>
      <p:pic>
        <p:nvPicPr>
          <p:cNvPr id="14" name="Google Shape;14;gb77bb9fcf8_0_69" descr="T:\Coal Clough Academy Logo\CoalCloughMaster_RGB (3) (1) Correct.jpg"/>
          <p:cNvPicPr preferRelativeResize="0"/>
          <p:nvPr/>
        </p:nvPicPr>
        <p:blipFill rotWithShape="1">
          <a:blip r:embed="rId15">
            <a:alphaModFix/>
          </a:blip>
          <a:srcRect/>
          <a:stretch/>
        </p:blipFill>
        <p:spPr>
          <a:xfrm>
            <a:off x="8882000" y="188633"/>
            <a:ext cx="3149832" cy="9665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bas Neue"/>
              <a:buNone/>
              <a:defRPr sz="44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197A0"/>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7A0"/>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ato Light"/>
                <a:ea typeface="Lato Light"/>
                <a:cs typeface="Lato Light"/>
                <a:sym typeface="Lato Light"/>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7A0"/>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atsby.org.uk/education/focus-areas/good-career-guida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cpomfret@coalclough.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ailto:phays@careersandenterprise.org" TargetMode="External"/><Relationship Id="rId4" Type="http://schemas.openxmlformats.org/officeDocument/2006/relationships/hyperlink" Target="mailto:hclarke@coalclough.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b77bb9fcf8_0_64"/>
          <p:cNvSpPr txBox="1">
            <a:spLocks noGrp="1"/>
          </p:cNvSpPr>
          <p:nvPr>
            <p:ph type="title"/>
          </p:nvPr>
        </p:nvSpPr>
        <p:spPr>
          <a:xfrm>
            <a:off x="609600" y="1567037"/>
            <a:ext cx="10972800" cy="23616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2400"/>
              <a:buNone/>
            </a:pPr>
            <a:r>
              <a:rPr lang="en-GB" sz="4400" b="1" dirty="0">
                <a:solidFill>
                  <a:schemeClr val="dk2"/>
                </a:solidFill>
                <a:latin typeface="Calibri"/>
                <a:ea typeface="Calibri"/>
                <a:cs typeface="Calibri"/>
                <a:sym typeface="Calibri"/>
              </a:rPr>
              <a:t>Coal Clough Academy</a:t>
            </a:r>
            <a:endParaRPr sz="4400" b="1" dirty="0">
              <a:solidFill>
                <a:schemeClr val="dk2"/>
              </a:solidFill>
              <a:latin typeface="Calibri"/>
              <a:ea typeface="Calibri"/>
              <a:cs typeface="Calibri"/>
              <a:sym typeface="Calibri"/>
            </a:endParaRPr>
          </a:p>
          <a:p>
            <a:pPr marL="0" lvl="0" indent="0" algn="ctr" rtl="0">
              <a:lnSpc>
                <a:spcPct val="100000"/>
              </a:lnSpc>
              <a:spcBef>
                <a:spcPts val="0"/>
              </a:spcBef>
              <a:spcAft>
                <a:spcPts val="0"/>
              </a:spcAft>
              <a:buSzPts val="2400"/>
              <a:buNone/>
            </a:pPr>
            <a:r>
              <a:rPr lang="en-GB" sz="4400" b="1" dirty="0">
                <a:solidFill>
                  <a:schemeClr val="dk2"/>
                </a:solidFill>
                <a:latin typeface="Calibri"/>
                <a:ea typeface="Calibri"/>
                <a:cs typeface="Calibri"/>
                <a:sym typeface="Calibri"/>
              </a:rPr>
              <a:t>Careers Strategy</a:t>
            </a:r>
            <a:endParaRPr sz="4400" b="1" dirty="0">
              <a:solidFill>
                <a:schemeClr val="dk2"/>
              </a:solidFill>
              <a:latin typeface="Calibri"/>
              <a:ea typeface="Calibri"/>
              <a:cs typeface="Calibri"/>
              <a:sym typeface="Calibri"/>
            </a:endParaRPr>
          </a:p>
          <a:p>
            <a:pPr marL="0" lvl="0" indent="0" algn="ctr" rtl="0">
              <a:lnSpc>
                <a:spcPct val="100000"/>
              </a:lnSpc>
              <a:spcBef>
                <a:spcPts val="0"/>
              </a:spcBef>
              <a:spcAft>
                <a:spcPts val="0"/>
              </a:spcAft>
              <a:buSzPts val="2400"/>
              <a:buNone/>
            </a:pPr>
            <a:r>
              <a:rPr lang="en-GB" sz="4400" b="1" dirty="0">
                <a:solidFill>
                  <a:schemeClr val="dk2"/>
                </a:solidFill>
                <a:latin typeface="Calibri"/>
                <a:ea typeface="Calibri"/>
                <a:cs typeface="Calibri"/>
                <a:sym typeface="Calibri"/>
              </a:rPr>
              <a:t>2022/2023</a:t>
            </a:r>
            <a:endParaRPr sz="4400" b="1" dirty="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b952e3cef1_0_88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10</a:t>
            </a:fld>
            <a:endParaRPr/>
          </a:p>
        </p:txBody>
      </p:sp>
      <p:graphicFrame>
        <p:nvGraphicFramePr>
          <p:cNvPr id="666" name="Google Shape;666;gb952e3cef1_0_885"/>
          <p:cNvGraphicFramePr/>
          <p:nvPr/>
        </p:nvGraphicFramePr>
        <p:xfrm>
          <a:off x="417459" y="1415958"/>
          <a:ext cx="3000000" cy="3000000"/>
        </p:xfrm>
        <a:graphic>
          <a:graphicData uri="http://schemas.openxmlformats.org/drawingml/2006/table">
            <a:tbl>
              <a:tblPr firstRow="1" bandRow="1">
                <a:noFill/>
                <a:tableStyleId>{E8E343FD-242B-4EA4-99E3-DCCF2D41F7B0}</a:tableStyleId>
              </a:tblPr>
              <a:tblGrid>
                <a:gridCol w="3625000">
                  <a:extLst>
                    <a:ext uri="{9D8B030D-6E8A-4147-A177-3AD203B41FA5}">
                      <a16:colId xmlns:a16="http://schemas.microsoft.com/office/drawing/2014/main" val="20000"/>
                    </a:ext>
                  </a:extLst>
                </a:gridCol>
                <a:gridCol w="1068075">
                  <a:extLst>
                    <a:ext uri="{9D8B030D-6E8A-4147-A177-3AD203B41FA5}">
                      <a16:colId xmlns:a16="http://schemas.microsoft.com/office/drawing/2014/main" val="20001"/>
                    </a:ext>
                  </a:extLst>
                </a:gridCol>
                <a:gridCol w="985475">
                  <a:extLst>
                    <a:ext uri="{9D8B030D-6E8A-4147-A177-3AD203B41FA5}">
                      <a16:colId xmlns:a16="http://schemas.microsoft.com/office/drawing/2014/main" val="20002"/>
                    </a:ext>
                  </a:extLst>
                </a:gridCol>
                <a:gridCol w="3572800">
                  <a:extLst>
                    <a:ext uri="{9D8B030D-6E8A-4147-A177-3AD203B41FA5}">
                      <a16:colId xmlns:a16="http://schemas.microsoft.com/office/drawing/2014/main" val="20003"/>
                    </a:ext>
                  </a:extLst>
                </a:gridCol>
                <a:gridCol w="1146800">
                  <a:extLst>
                    <a:ext uri="{9D8B030D-6E8A-4147-A177-3AD203B41FA5}">
                      <a16:colId xmlns:a16="http://schemas.microsoft.com/office/drawing/2014/main" val="20004"/>
                    </a:ext>
                  </a:extLst>
                </a:gridCol>
                <a:gridCol w="958950">
                  <a:extLst>
                    <a:ext uri="{9D8B030D-6E8A-4147-A177-3AD203B41FA5}">
                      <a16:colId xmlns:a16="http://schemas.microsoft.com/office/drawing/2014/main" val="20005"/>
                    </a:ext>
                  </a:extLst>
                </a:gridCol>
              </a:tblGrid>
              <a:tr h="453400">
                <a:tc gridSpan="3">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Year 10</a:t>
                      </a:r>
                      <a:endParaRPr sz="1200" u="none" strike="noStrike" cap="none">
                        <a:latin typeface="Calibri"/>
                        <a:ea typeface="Calibri"/>
                        <a:cs typeface="Calibri"/>
                        <a:sym typeface="Calibri"/>
                      </a:endParaRPr>
                    </a:p>
                  </a:txBody>
                  <a:tcPr marL="91450" marR="91450" marT="45725" marB="45725">
                    <a:solidFill>
                      <a:srgbClr val="0000F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Year 11</a:t>
                      </a:r>
                      <a:endParaRPr sz="1200" u="none" strike="noStrike" cap="none">
                        <a:latin typeface="Calibri"/>
                        <a:ea typeface="Calibri"/>
                        <a:cs typeface="Calibri"/>
                        <a:sym typeface="Calibri"/>
                      </a:endParaRPr>
                    </a:p>
                  </a:txBody>
                  <a:tcPr marL="91450" marR="91450" marT="45725" marB="45725">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7600">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Activity </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When?</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BMs</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Activity </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When? </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BMs</a:t>
                      </a: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119375">
                <a:tc>
                  <a:txBody>
                    <a:bodyPr/>
                    <a:lstStyle/>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FE colleges virtual assemblies              and presentations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CV writing workshop (START)</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Work Experience or Visits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Start Programme – job search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UK University and Apprenticeship Fair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Independent Careers Advice </a:t>
                      </a:r>
                      <a:endParaRPr sz="1200" u="none" strike="noStrike" cap="none">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Industry Insights: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Careers in STEM                 (EDT)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Careers in the Digital Sector         (Digital Advantage)</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Ongoing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OnGOING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TBC/July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8th March</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11</a:t>
                      </a:r>
                      <a:r>
                        <a:rPr lang="en-GB" sz="1600" b="1" u="none" strike="noStrike" cap="none" baseline="30000">
                          <a:latin typeface="Calibri"/>
                          <a:ea typeface="Calibri"/>
                          <a:cs typeface="Calibri"/>
                          <a:sym typeface="Calibri"/>
                        </a:rPr>
                        <a:t>th</a:t>
                      </a:r>
                      <a:r>
                        <a:rPr lang="en-GB" sz="1600" b="1" u="none" strike="noStrike" cap="none">
                          <a:latin typeface="Calibri"/>
                          <a:ea typeface="Calibri"/>
                          <a:cs typeface="Calibri"/>
                          <a:sym typeface="Calibri"/>
                        </a:rPr>
                        <a:t> Nov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Ongoing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ONGOING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u="none" strike="noStrike" cap="none">
                          <a:latin typeface="Calibri"/>
                          <a:ea typeface="Calibri"/>
                          <a:cs typeface="Calibri"/>
                          <a:sym typeface="Calibri"/>
                        </a:rPr>
                        <a:t>8th March </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3, 7</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5, 7</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5, 6</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2, 3, 4</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2, 5, 7</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8</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2, 4, 5</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2, 4, 5</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91450" marR="91450" marT="45725" marB="45725"/>
                </a:tc>
                <a:tc>
                  <a:txBody>
                    <a:bodyPr/>
                    <a:lstStyle/>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Virtual Mock Interviews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Independent Careers Advice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KS5 Taster Sessions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KS5 Choices Session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Tailored ‘next steps’ support                 for pupils on the SEND register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UK University and Apprenticeship Fair</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Targeted apprenticeships application support via NLTG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Industry Insights: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3 x HE sessions </a:t>
                      </a:r>
                      <a:endParaRPr sz="1200" u="none" strike="noStrike" cap="none">
                        <a:latin typeface="Calibri"/>
                        <a:ea typeface="Calibri"/>
                        <a:cs typeface="Calibri"/>
                        <a:sym typeface="Calibri"/>
                      </a:endParaRPr>
                    </a:p>
                    <a:p>
                      <a:pPr marL="285750" marR="0" lvl="0" indent="-273050" algn="l" rtl="0">
                        <a:lnSpc>
                          <a:spcPct val="100000"/>
                        </a:lnSpc>
                        <a:spcBef>
                          <a:spcPts val="0"/>
                        </a:spcBef>
                        <a:spcAft>
                          <a:spcPts val="0"/>
                        </a:spcAft>
                        <a:buClr>
                          <a:schemeClr val="dk1"/>
                        </a:buClr>
                        <a:buSzPts val="1600"/>
                        <a:buFont typeface="Calibri"/>
                        <a:buChar char="•"/>
                      </a:pPr>
                      <a:r>
                        <a:rPr lang="en-GB" sz="1600" u="none" strike="noStrike" cap="none">
                          <a:latin typeface="Calibri"/>
                          <a:ea typeface="Calibri"/>
                          <a:cs typeface="Calibri"/>
                          <a:sym typeface="Calibri"/>
                        </a:rPr>
                        <a:t>NLTG  Apprenticeship Assembly</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TBC</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Ongoing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8</a:t>
                      </a:r>
                      <a:r>
                        <a:rPr lang="en-GB" sz="1600" b="1" u="none" strike="noStrike" cap="none" baseline="30000">
                          <a:latin typeface="Calibri"/>
                          <a:ea typeface="Calibri"/>
                          <a:cs typeface="Calibri"/>
                          <a:sym typeface="Calibri"/>
                        </a:rPr>
                        <a:t>th</a:t>
                      </a:r>
                      <a:r>
                        <a:rPr lang="en-GB" sz="1600" b="1" u="none" strike="noStrike" cap="none">
                          <a:latin typeface="Calibri"/>
                          <a:ea typeface="Calibri"/>
                          <a:cs typeface="Calibri"/>
                          <a:sym typeface="Calibri"/>
                        </a:rPr>
                        <a:t> March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ONGOING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ONGOING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3rd feb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TBC</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TBC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GB" sz="1600" b="1" u="none" strike="noStrike" cap="none">
                          <a:latin typeface="Calibri"/>
                          <a:ea typeface="Calibri"/>
                          <a:cs typeface="Calibri"/>
                          <a:sym typeface="Calibri"/>
                        </a:rPr>
                        <a:t>w/c 8th March</a:t>
                      </a:r>
                      <a:endParaRPr sz="12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3, 5</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8</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4, 7, 8</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3, 7, 8</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3</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2, 5, 7</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2, 3, 8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7</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Calibri"/>
                          <a:ea typeface="Calibri"/>
                          <a:cs typeface="Calibri"/>
                          <a:sym typeface="Calibri"/>
                        </a:rPr>
                        <a:t>2, 3, 5</a:t>
                      </a:r>
                      <a:endParaRPr sz="1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
        <p:nvSpPr>
          <p:cNvPr id="667" name="Google Shape;667;gb952e3cef1_0_885"/>
          <p:cNvSpPr txBox="1"/>
          <p:nvPr/>
        </p:nvSpPr>
        <p:spPr>
          <a:xfrm>
            <a:off x="99150" y="214825"/>
            <a:ext cx="3000000" cy="78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300"/>
              <a:buFont typeface="Arial"/>
              <a:buNone/>
            </a:pPr>
            <a:r>
              <a:rPr lang="en-GB" sz="4300" b="1" i="0" u="sng" strike="noStrike" cap="none">
                <a:solidFill>
                  <a:srgbClr val="445469"/>
                </a:solidFill>
                <a:latin typeface="Calibri"/>
                <a:ea typeface="Calibri"/>
                <a:cs typeface="Calibri"/>
                <a:sym typeface="Calibri"/>
              </a:rPr>
              <a:t>Key Stage 4</a:t>
            </a:r>
            <a:endParaRPr sz="4300" b="1" i="0" u="sng"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b952e3cef1_0_89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11</a:t>
            </a:fld>
            <a:endParaRPr/>
          </a:p>
        </p:txBody>
      </p:sp>
      <p:graphicFrame>
        <p:nvGraphicFramePr>
          <p:cNvPr id="674" name="Google Shape;674;gb952e3cef1_0_895"/>
          <p:cNvGraphicFramePr/>
          <p:nvPr/>
        </p:nvGraphicFramePr>
        <p:xfrm>
          <a:off x="112466" y="1552594"/>
          <a:ext cx="3000000" cy="3000000"/>
        </p:xfrm>
        <a:graphic>
          <a:graphicData uri="http://schemas.openxmlformats.org/drawingml/2006/table">
            <a:tbl>
              <a:tblPr firstRow="1" bandRow="1">
                <a:noFill/>
                <a:tableStyleId>{E8E343FD-242B-4EA4-99E3-DCCF2D41F7B0}</a:tableStyleId>
              </a:tblPr>
              <a:tblGrid>
                <a:gridCol w="2108225">
                  <a:extLst>
                    <a:ext uri="{9D8B030D-6E8A-4147-A177-3AD203B41FA5}">
                      <a16:colId xmlns:a16="http://schemas.microsoft.com/office/drawing/2014/main" val="20000"/>
                    </a:ext>
                  </a:extLst>
                </a:gridCol>
                <a:gridCol w="934200">
                  <a:extLst>
                    <a:ext uri="{9D8B030D-6E8A-4147-A177-3AD203B41FA5}">
                      <a16:colId xmlns:a16="http://schemas.microsoft.com/office/drawing/2014/main" val="20001"/>
                    </a:ext>
                  </a:extLst>
                </a:gridCol>
                <a:gridCol w="836375">
                  <a:extLst>
                    <a:ext uri="{9D8B030D-6E8A-4147-A177-3AD203B41FA5}">
                      <a16:colId xmlns:a16="http://schemas.microsoft.com/office/drawing/2014/main" val="20002"/>
                    </a:ext>
                  </a:extLst>
                </a:gridCol>
                <a:gridCol w="2045650">
                  <a:extLst>
                    <a:ext uri="{9D8B030D-6E8A-4147-A177-3AD203B41FA5}">
                      <a16:colId xmlns:a16="http://schemas.microsoft.com/office/drawing/2014/main" val="20003"/>
                    </a:ext>
                  </a:extLst>
                </a:gridCol>
                <a:gridCol w="1054325">
                  <a:extLst>
                    <a:ext uri="{9D8B030D-6E8A-4147-A177-3AD203B41FA5}">
                      <a16:colId xmlns:a16="http://schemas.microsoft.com/office/drawing/2014/main" val="20004"/>
                    </a:ext>
                  </a:extLst>
                </a:gridCol>
                <a:gridCol w="773625">
                  <a:extLst>
                    <a:ext uri="{9D8B030D-6E8A-4147-A177-3AD203B41FA5}">
                      <a16:colId xmlns:a16="http://schemas.microsoft.com/office/drawing/2014/main" val="20005"/>
                    </a:ext>
                  </a:extLst>
                </a:gridCol>
                <a:gridCol w="2296175">
                  <a:extLst>
                    <a:ext uri="{9D8B030D-6E8A-4147-A177-3AD203B41FA5}">
                      <a16:colId xmlns:a16="http://schemas.microsoft.com/office/drawing/2014/main" val="20006"/>
                    </a:ext>
                  </a:extLst>
                </a:gridCol>
                <a:gridCol w="1105475">
                  <a:extLst>
                    <a:ext uri="{9D8B030D-6E8A-4147-A177-3AD203B41FA5}">
                      <a16:colId xmlns:a16="http://schemas.microsoft.com/office/drawing/2014/main" val="20007"/>
                    </a:ext>
                  </a:extLst>
                </a:gridCol>
                <a:gridCol w="813025">
                  <a:extLst>
                    <a:ext uri="{9D8B030D-6E8A-4147-A177-3AD203B41FA5}">
                      <a16:colId xmlns:a16="http://schemas.microsoft.com/office/drawing/2014/main" val="20008"/>
                    </a:ext>
                  </a:extLst>
                </a:gridCol>
              </a:tblGrid>
              <a:tr h="472375">
                <a:tc gridSpan="3">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rgbClr val="000000"/>
                          </a:solidFill>
                          <a:latin typeface="Calibri"/>
                          <a:ea typeface="Calibri"/>
                          <a:cs typeface="Calibri"/>
                          <a:sym typeface="Calibri"/>
                        </a:rPr>
                        <a:t>Year 7</a:t>
                      </a:r>
                      <a:endParaRPr sz="1400" u="none" strike="noStrike" cap="none">
                        <a:solidFill>
                          <a:srgbClr val="000000"/>
                        </a:solidFill>
                        <a:latin typeface="Calibri"/>
                        <a:ea typeface="Calibri"/>
                        <a:cs typeface="Calibri"/>
                        <a:sym typeface="Calibri"/>
                      </a:endParaRPr>
                    </a:p>
                  </a:txBody>
                  <a:tcPr marL="91450" marR="91450" marT="45725" marB="45725">
                    <a:solidFill>
                      <a:srgbClr val="FFFF00"/>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rgbClr val="000000"/>
                          </a:solidFill>
                          <a:latin typeface="Calibri"/>
                          <a:ea typeface="Calibri"/>
                          <a:cs typeface="Calibri"/>
                          <a:sym typeface="Calibri"/>
                        </a:rPr>
                        <a:t>Year 8</a:t>
                      </a:r>
                      <a:endParaRPr sz="1400" u="none" strike="noStrike" cap="none">
                        <a:solidFill>
                          <a:srgbClr val="000000"/>
                        </a:solidFill>
                        <a:latin typeface="Calibri"/>
                        <a:ea typeface="Calibri"/>
                        <a:cs typeface="Calibri"/>
                        <a:sym typeface="Calibri"/>
                      </a:endParaRPr>
                    </a:p>
                  </a:txBody>
                  <a:tcPr marL="91450" marR="91450" marT="45725" marB="45725">
                    <a:solidFill>
                      <a:srgbClr val="FFFF00"/>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solidFill>
                            <a:srgbClr val="000000"/>
                          </a:solidFill>
                          <a:latin typeface="Calibri"/>
                          <a:ea typeface="Calibri"/>
                          <a:cs typeface="Calibri"/>
                          <a:sym typeface="Calibri"/>
                        </a:rPr>
                        <a:t>Year 9 </a:t>
                      </a:r>
                      <a:endParaRPr sz="1400" u="none" strike="noStrike" cap="none">
                        <a:solidFill>
                          <a:srgbClr val="000000"/>
                        </a:solidFill>
                        <a:latin typeface="Calibri"/>
                        <a:ea typeface="Calibri"/>
                        <a:cs typeface="Calibri"/>
                        <a:sym typeface="Calibri"/>
                      </a:endParaRPr>
                    </a:p>
                  </a:txBody>
                  <a:tcPr marL="91450" marR="91450" marT="45725" marB="45725">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775">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Activity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Charity Week </a:t>
                      </a:r>
                      <a:endParaRPr sz="14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Breaking Stereotypes Session</a:t>
                      </a:r>
                      <a:endParaRPr sz="14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Introduction to University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Industry Insights: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Enterprise Skills: Dragon's Den Competition (NHS Digital)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When?</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1</a:t>
                      </a:r>
                      <a:r>
                        <a:rPr lang="en-GB" sz="1500" b="1" u="none" strike="noStrike" cap="none" baseline="30000">
                          <a:latin typeface="Calibri"/>
                          <a:ea typeface="Calibri"/>
                          <a:cs typeface="Calibri"/>
                          <a:sym typeface="Calibri"/>
                        </a:rPr>
                        <a:t>st</a:t>
                      </a:r>
                      <a:r>
                        <a:rPr lang="en-GB" sz="1500" b="1" u="none" strike="noStrike" cap="none">
                          <a:latin typeface="Calibri"/>
                          <a:ea typeface="Calibri"/>
                          <a:cs typeface="Calibri"/>
                          <a:sym typeface="Calibri"/>
                        </a:rPr>
                        <a:t> June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14</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June</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15</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April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28</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June</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BMs</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4, 5</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3, 4, 5</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7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2, 4, 5</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Activity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Finance workshop</a:t>
                      </a:r>
                      <a:endParaRPr sz="14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Understanding Money (SENDco Session) </a:t>
                      </a:r>
                      <a:endParaRPr sz="14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LMI Workshop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Industry Insights: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highlight>
                          <a:srgbClr val="FFFF00"/>
                        </a:highlight>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Careers in Construction</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When?</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28</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Jan</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28</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Jan</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22</a:t>
                      </a:r>
                      <a:r>
                        <a:rPr lang="en-GB" sz="1500" b="1" u="none" strike="noStrike" cap="none" baseline="30000">
                          <a:latin typeface="Calibri"/>
                          <a:ea typeface="Calibri"/>
                          <a:cs typeface="Calibri"/>
                          <a:sym typeface="Calibri"/>
                        </a:rPr>
                        <a:t>nd</a:t>
                      </a:r>
                      <a:r>
                        <a:rPr lang="en-GB" sz="1500" b="1" u="none" strike="noStrike" cap="none">
                          <a:latin typeface="Calibri"/>
                          <a:ea typeface="Calibri"/>
                          <a:cs typeface="Calibri"/>
                          <a:sym typeface="Calibri"/>
                        </a:rPr>
                        <a:t> April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27</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April </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BMs</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2, 4, 7</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4</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3</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2, 4, 5</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Activity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Options Evening and Options Interviews and KS5 information </a:t>
                      </a:r>
                      <a:endParaRPr sz="14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KS4 Taster Sessions </a:t>
                      </a:r>
                      <a:endParaRPr sz="14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ASK apprenticeships Assembly </a:t>
                      </a:r>
                      <a:endParaRPr sz="1400" u="none" strike="noStrike" cap="none">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Industry Insights: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Careers in Finance (Future U)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u="none" strike="noStrike" cap="none">
                          <a:latin typeface="Calibri"/>
                          <a:ea typeface="Calibri"/>
                          <a:cs typeface="Calibri"/>
                          <a:sym typeface="Calibri"/>
                        </a:rPr>
                        <a:t>Careers in Health and Social Care (Future U)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When?</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25</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March</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22</a:t>
                      </a:r>
                      <a:r>
                        <a:rPr lang="en-GB" sz="1500" b="1" u="none" strike="noStrike" cap="none" baseline="30000">
                          <a:latin typeface="Calibri"/>
                          <a:ea typeface="Calibri"/>
                          <a:cs typeface="Calibri"/>
                          <a:sym typeface="Calibri"/>
                        </a:rPr>
                        <a:t>nd</a:t>
                      </a:r>
                      <a:r>
                        <a:rPr lang="en-GB" sz="1500" b="1" u="none" strike="noStrike" cap="none">
                          <a:latin typeface="Calibri"/>
                          <a:ea typeface="Calibri"/>
                          <a:cs typeface="Calibri"/>
                          <a:sym typeface="Calibri"/>
                        </a:rPr>
                        <a:t> March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8</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March</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25</a:t>
                      </a:r>
                      <a:r>
                        <a:rPr lang="en-GB" sz="1500" b="1" u="none" strike="noStrike" cap="none" baseline="30000">
                          <a:latin typeface="Calibri"/>
                          <a:ea typeface="Calibri"/>
                          <a:cs typeface="Calibri"/>
                          <a:sym typeface="Calibri"/>
                        </a:rPr>
                        <a:t>th</a:t>
                      </a:r>
                      <a:r>
                        <a:rPr lang="en-GB" sz="1500" b="1" u="none" strike="noStrike" cap="none">
                          <a:latin typeface="Calibri"/>
                          <a:ea typeface="Calibri"/>
                          <a:cs typeface="Calibri"/>
                          <a:sym typeface="Calibri"/>
                        </a:rPr>
                        <a:t> Feb</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TBC</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GB" sz="1500" b="1" u="none" strike="noStrike" cap="none">
                          <a:latin typeface="Calibri"/>
                          <a:ea typeface="Calibri"/>
                          <a:cs typeface="Calibri"/>
                          <a:sym typeface="Calibri"/>
                        </a:rPr>
                        <a:t>TBC</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Calibri"/>
                          <a:ea typeface="Calibri"/>
                          <a:cs typeface="Calibri"/>
                          <a:sym typeface="Calibri"/>
                        </a:rPr>
                        <a:t>BMs</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2, 3, 8</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3, 4, 8</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2, 3, 5</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2, 5, 7</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u="none" strike="noStrike" cap="none">
                          <a:latin typeface="Calibri"/>
                          <a:ea typeface="Calibri"/>
                          <a:cs typeface="Calibri"/>
                          <a:sym typeface="Calibri"/>
                        </a:rPr>
                        <a:t>2, 5, 7</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
        <p:nvSpPr>
          <p:cNvPr id="675" name="Google Shape;675;gb952e3cef1_0_895"/>
          <p:cNvSpPr txBox="1"/>
          <p:nvPr/>
        </p:nvSpPr>
        <p:spPr>
          <a:xfrm>
            <a:off x="112475" y="214825"/>
            <a:ext cx="3000000" cy="78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300"/>
              <a:buFont typeface="Arial"/>
              <a:buNone/>
            </a:pPr>
            <a:r>
              <a:rPr lang="en-GB" sz="4300" b="1" i="0" u="sng" strike="noStrike" cap="none">
                <a:solidFill>
                  <a:srgbClr val="445469"/>
                </a:solidFill>
                <a:latin typeface="Calibri"/>
                <a:ea typeface="Calibri"/>
                <a:cs typeface="Calibri"/>
                <a:sym typeface="Calibri"/>
              </a:rPr>
              <a:t>Key Stage 3</a:t>
            </a:r>
            <a:endParaRPr sz="4300" b="1" i="0" u="sng"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b952e3cef1_0_90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12</a:t>
            </a:fld>
            <a:endParaRPr/>
          </a:p>
        </p:txBody>
      </p:sp>
      <p:graphicFrame>
        <p:nvGraphicFramePr>
          <p:cNvPr id="682" name="Google Shape;682;gb952e3cef1_0_907"/>
          <p:cNvGraphicFramePr/>
          <p:nvPr/>
        </p:nvGraphicFramePr>
        <p:xfrm>
          <a:off x="191841" y="1558712"/>
          <a:ext cx="3000000" cy="3000000"/>
        </p:xfrm>
        <a:graphic>
          <a:graphicData uri="http://schemas.openxmlformats.org/drawingml/2006/table">
            <a:tbl>
              <a:tblPr firstRow="1" bandRow="1">
                <a:noFill/>
                <a:tableStyleId>{AF2A37F8-E397-4BA2-967D-E201C908041C}</a:tableStyleId>
              </a:tblPr>
              <a:tblGrid>
                <a:gridCol w="3936100">
                  <a:extLst>
                    <a:ext uri="{9D8B030D-6E8A-4147-A177-3AD203B41FA5}">
                      <a16:colId xmlns:a16="http://schemas.microsoft.com/office/drawing/2014/main" val="20000"/>
                    </a:ext>
                  </a:extLst>
                </a:gridCol>
                <a:gridCol w="3936100">
                  <a:extLst>
                    <a:ext uri="{9D8B030D-6E8A-4147-A177-3AD203B41FA5}">
                      <a16:colId xmlns:a16="http://schemas.microsoft.com/office/drawing/2014/main" val="20001"/>
                    </a:ext>
                  </a:extLst>
                </a:gridCol>
                <a:gridCol w="3936100">
                  <a:extLst>
                    <a:ext uri="{9D8B030D-6E8A-4147-A177-3AD203B41FA5}">
                      <a16:colId xmlns:a16="http://schemas.microsoft.com/office/drawing/2014/main" val="20002"/>
                    </a:ext>
                  </a:extLst>
                </a:gridCol>
              </a:tblGrid>
              <a:tr h="2354550">
                <a:tc>
                  <a:txBody>
                    <a:bodyPr/>
                    <a:lstStyle/>
                    <a:p>
                      <a:pPr marL="0" marR="0" lvl="0" indent="0" algn="l" rtl="0">
                        <a:lnSpc>
                          <a:spcPct val="100000"/>
                        </a:lnSpc>
                        <a:spcBef>
                          <a:spcPts val="0"/>
                        </a:spcBef>
                        <a:spcAft>
                          <a:spcPts val="0"/>
                        </a:spcAft>
                        <a:buClr>
                          <a:srgbClr val="000000"/>
                        </a:buClr>
                        <a:buSzPts val="1900"/>
                        <a:buFont typeface="Arial"/>
                        <a:buNone/>
                      </a:pPr>
                      <a:r>
                        <a:rPr lang="en-GB" sz="1900" u="none" strike="noStrike" cap="none">
                          <a:solidFill>
                            <a:schemeClr val="dk1"/>
                          </a:solidFill>
                          <a:latin typeface="Calibri"/>
                          <a:ea typeface="Calibri"/>
                          <a:cs typeface="Calibri"/>
                          <a:sym typeface="Calibri"/>
                        </a:rPr>
                        <a:t>Year 7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What is organisation?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Personal growth – making plans for the future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What is resilience?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Becoming better communicators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Using initiative</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Our digital footprints </a:t>
                      </a:r>
                      <a:endParaRPr sz="1500" u="none" strike="noStrike" cap="none">
                        <a:latin typeface="Calibri"/>
                        <a:ea typeface="Calibri"/>
                        <a:cs typeface="Calibri"/>
                        <a:sym typeface="Calibri"/>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GB" sz="1900" u="none" strike="noStrike" cap="none">
                          <a:solidFill>
                            <a:schemeClr val="dk1"/>
                          </a:solidFill>
                          <a:latin typeface="Calibri"/>
                          <a:ea typeface="Calibri"/>
                          <a:cs typeface="Calibri"/>
                          <a:sym typeface="Calibri"/>
                        </a:rPr>
                        <a:t>Year 8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What is leadership?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Communication – debating skills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Routes into work: apprenticeships and university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Growth mindset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700"/>
                        <a:buFont typeface="Calibri"/>
                        <a:buChar char="•"/>
                      </a:pPr>
                      <a:r>
                        <a:rPr lang="en-GB" sz="1700" b="0" u="none" strike="noStrike" cap="none">
                          <a:solidFill>
                            <a:schemeClr val="dk1"/>
                          </a:solidFill>
                          <a:latin typeface="Calibri"/>
                          <a:ea typeface="Calibri"/>
                          <a:cs typeface="Calibri"/>
                          <a:sym typeface="Calibri"/>
                        </a:rPr>
                        <a:t>My future plans </a:t>
                      </a:r>
                      <a:endParaRPr sz="1500" u="none" strike="noStrike" cap="none">
                        <a:latin typeface="Calibri"/>
                        <a:ea typeface="Calibri"/>
                        <a:cs typeface="Calibri"/>
                        <a:sym typeface="Calibri"/>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GB" sz="1900" u="none" strike="noStrike" cap="none">
                          <a:solidFill>
                            <a:schemeClr val="dk1"/>
                          </a:solidFill>
                          <a:latin typeface="Calibri"/>
                          <a:ea typeface="Calibri"/>
                          <a:cs typeface="Calibri"/>
                          <a:sym typeface="Calibri"/>
                        </a:rPr>
                        <a:t>Year 9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b="0" u="none" strike="noStrike" cap="none">
                          <a:solidFill>
                            <a:schemeClr val="dk1"/>
                          </a:solidFill>
                          <a:latin typeface="Calibri"/>
                          <a:ea typeface="Calibri"/>
                          <a:cs typeface="Calibri"/>
                          <a:sym typeface="Calibri"/>
                        </a:rPr>
                        <a:t>Motivational leaders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b="0" u="none" strike="noStrike" cap="none">
                          <a:solidFill>
                            <a:schemeClr val="dk1"/>
                          </a:solidFill>
                          <a:latin typeface="Calibri"/>
                          <a:ea typeface="Calibri"/>
                          <a:cs typeface="Calibri"/>
                          <a:sym typeface="Calibri"/>
                        </a:rPr>
                        <a:t>Working effectively with others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b="0" u="none" strike="noStrike" cap="none">
                          <a:solidFill>
                            <a:schemeClr val="dk1"/>
                          </a:solidFill>
                          <a:latin typeface="Calibri"/>
                          <a:ea typeface="Calibri"/>
                          <a:cs typeface="Calibri"/>
                          <a:sym typeface="Calibri"/>
                        </a:rPr>
                        <a:t>Organisation – future goals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b="0" u="none" strike="noStrike" cap="none">
                          <a:solidFill>
                            <a:schemeClr val="dk1"/>
                          </a:solidFill>
                          <a:latin typeface="Calibri"/>
                          <a:ea typeface="Calibri"/>
                          <a:cs typeface="Calibri"/>
                          <a:sym typeface="Calibri"/>
                        </a:rPr>
                        <a:t>Resilience – turning setbacks into success</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b="0" u="none" strike="noStrike" cap="none">
                          <a:solidFill>
                            <a:schemeClr val="dk1"/>
                          </a:solidFill>
                          <a:latin typeface="Calibri"/>
                          <a:ea typeface="Calibri"/>
                          <a:cs typeface="Calibri"/>
                          <a:sym typeface="Calibri"/>
                        </a:rPr>
                        <a:t>Gaining a competitive advantage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GB" sz="1500" b="0" u="none" strike="noStrike" cap="none">
                          <a:solidFill>
                            <a:schemeClr val="dk1"/>
                          </a:solidFill>
                          <a:latin typeface="Calibri"/>
                          <a:ea typeface="Calibri"/>
                          <a:cs typeface="Calibri"/>
                          <a:sym typeface="Calibri"/>
                        </a:rPr>
                        <a:t>Initiative and being solution focussed</a:t>
                      </a:r>
                      <a:endParaRPr sz="1500" u="none" strike="noStrike" cap="none">
                        <a:latin typeface="Calibri"/>
                        <a:ea typeface="Calibri"/>
                        <a:cs typeface="Calibri"/>
                        <a:sym typeface="Calibri"/>
                      </a:endParaRPr>
                    </a:p>
                  </a:txBody>
                  <a:tcPr marL="91450" marR="91450" marT="45725" marB="45725">
                    <a:solidFill>
                      <a:srgbClr val="FFFFFF"/>
                    </a:solidFill>
                  </a:tcPr>
                </a:tc>
                <a:extLst>
                  <a:ext uri="{0D108BD9-81ED-4DB2-BD59-A6C34878D82A}">
                    <a16:rowId xmlns:a16="http://schemas.microsoft.com/office/drawing/2014/main" val="10000"/>
                  </a:ext>
                </a:extLst>
              </a:tr>
              <a:tr h="2944750">
                <a:tc>
                  <a:txBody>
                    <a:bodyPr/>
                    <a:lstStyle/>
                    <a:p>
                      <a:pPr marL="0" marR="0" lvl="0" indent="0" algn="l" rtl="0">
                        <a:lnSpc>
                          <a:spcPct val="100000"/>
                        </a:lnSpc>
                        <a:spcBef>
                          <a:spcPts val="0"/>
                        </a:spcBef>
                        <a:spcAft>
                          <a:spcPts val="0"/>
                        </a:spcAft>
                        <a:buClr>
                          <a:srgbClr val="000000"/>
                        </a:buClr>
                        <a:buSzPts val="1900"/>
                        <a:buFont typeface="Arial"/>
                        <a:buNone/>
                      </a:pPr>
                      <a:r>
                        <a:rPr lang="en-GB" sz="1900" b="1" u="none" strike="noStrike" cap="none">
                          <a:solidFill>
                            <a:schemeClr val="dk1"/>
                          </a:solidFill>
                          <a:latin typeface="Calibri"/>
                          <a:ea typeface="Calibri"/>
                          <a:cs typeface="Calibri"/>
                          <a:sym typeface="Calibri"/>
                        </a:rPr>
                        <a:t>Year 10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Initiative – from set back to success</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Developing within a career (professional development)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Understanding the labour market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Portfolio challenge – being university/apprenticeship ready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Understanding interviews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Apprenticeships: your choices at 16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What is university and why go? </a:t>
                      </a:r>
                      <a:endParaRPr sz="1500" u="none" strike="noStrike" cap="none">
                        <a:latin typeface="Calibri"/>
                        <a:ea typeface="Calibri"/>
                        <a:cs typeface="Calibri"/>
                        <a:sym typeface="Calibri"/>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900"/>
                        <a:buFont typeface="Arial"/>
                        <a:buNone/>
                      </a:pPr>
                      <a:r>
                        <a:rPr lang="en-GB" sz="1900" b="1" u="none" strike="noStrike" cap="none">
                          <a:solidFill>
                            <a:schemeClr val="dk1"/>
                          </a:solidFill>
                          <a:latin typeface="Calibri"/>
                          <a:ea typeface="Calibri"/>
                          <a:cs typeface="Calibri"/>
                          <a:sym typeface="Calibri"/>
                        </a:rPr>
                        <a:t>Year 11</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Career pathways – linking communication to careers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Initiative – spotting gaps in the market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Apprenticeships – which are right for you?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What courses can you study at university?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What are the different types of university? </a:t>
                      </a:r>
                      <a:endParaRPr sz="1500" u="none" strike="noStrike" cap="none">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Calibri"/>
                        <a:buChar char="•"/>
                      </a:pPr>
                      <a:r>
                        <a:rPr lang="en-GB" sz="1600" u="none" strike="noStrike" cap="none">
                          <a:solidFill>
                            <a:schemeClr val="dk1"/>
                          </a:solidFill>
                          <a:latin typeface="Calibri"/>
                          <a:ea typeface="Calibri"/>
                          <a:cs typeface="Calibri"/>
                          <a:sym typeface="Calibri"/>
                        </a:rPr>
                        <a:t>Leadership and humility </a:t>
                      </a:r>
                      <a:endParaRPr sz="1500" u="none" strike="noStrike" cap="none">
                        <a:latin typeface="Calibri"/>
                        <a:ea typeface="Calibri"/>
                        <a:cs typeface="Calibri"/>
                        <a:sym typeface="Calibri"/>
                      </a:endParaRPr>
                    </a:p>
                  </a:txBody>
                  <a:tcPr marL="91450" marR="91450" marT="45725" marB="45725">
                    <a:solidFill>
                      <a:srgbClr val="FFFFFF"/>
                    </a:solidFill>
                  </a:tcPr>
                </a:tc>
                <a:tc>
                  <a:txBody>
                    <a:bodyPr/>
                    <a:lstStyle/>
                    <a:p>
                      <a:pPr marL="457200" marR="0" lvl="0" indent="0" algn="l" rtl="0">
                        <a:lnSpc>
                          <a:spcPct val="100000"/>
                        </a:lnSpc>
                        <a:spcBef>
                          <a:spcPts val="0"/>
                        </a:spcBef>
                        <a:spcAft>
                          <a:spcPts val="0"/>
                        </a:spcAft>
                        <a:buClr>
                          <a:srgbClr val="000000"/>
                        </a:buClr>
                        <a:buSzPts val="1500"/>
                        <a:buFont typeface="Arial"/>
                        <a:buNone/>
                      </a:pPr>
                      <a:endParaRPr sz="1500" u="none" strike="noStrike" cap="none">
                        <a:latin typeface="Calibri"/>
                        <a:ea typeface="Calibri"/>
                        <a:cs typeface="Calibri"/>
                        <a:sym typeface="Calibri"/>
                      </a:endParaRPr>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683" name="Google Shape;683;gb952e3cef1_0_907"/>
          <p:cNvSpPr txBox="1"/>
          <p:nvPr/>
        </p:nvSpPr>
        <p:spPr>
          <a:xfrm>
            <a:off x="0" y="0"/>
            <a:ext cx="8642700" cy="15978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400"/>
              <a:buFont typeface="Arial"/>
              <a:buNone/>
            </a:pPr>
            <a:r>
              <a:rPr lang="en-GB" sz="3400" b="1" i="0" u="sng" strike="noStrike" cap="none">
                <a:solidFill>
                  <a:srgbClr val="445469"/>
                </a:solidFill>
                <a:latin typeface="Calibri"/>
                <a:ea typeface="Calibri"/>
                <a:cs typeface="Calibri"/>
                <a:sym typeface="Calibri"/>
              </a:rPr>
              <a:t>BMs 3 and 4</a:t>
            </a:r>
            <a:r>
              <a:rPr lang="en-GB" sz="3400" b="0" i="0" u="sng" strike="noStrike" cap="none">
                <a:solidFill>
                  <a:srgbClr val="445469"/>
                </a:solidFill>
                <a:latin typeface="Calibri"/>
                <a:ea typeface="Calibri"/>
                <a:cs typeface="Calibri"/>
                <a:sym typeface="Calibri"/>
              </a:rPr>
              <a:t> Embedding Careers within the Curriculum: </a:t>
            </a:r>
            <a:endParaRPr sz="3400" b="0" i="0" u="sng"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400"/>
              <a:buFont typeface="Arial"/>
              <a:buNone/>
            </a:pPr>
            <a:r>
              <a:rPr lang="en-GB" sz="3400" b="1" i="0" u="sng" strike="noStrike" cap="none">
                <a:solidFill>
                  <a:srgbClr val="445469"/>
                </a:solidFill>
                <a:latin typeface="Calibri"/>
                <a:ea typeface="Calibri"/>
                <a:cs typeface="Calibri"/>
                <a:sym typeface="Calibri"/>
              </a:rPr>
              <a:t>Tutor Time and PSHE</a:t>
            </a:r>
            <a:endParaRPr sz="3400" b="0" i="0" u="sng"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b952e3cef1_0_91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13</a:t>
            </a:fld>
            <a:endParaRPr/>
          </a:p>
        </p:txBody>
      </p:sp>
      <p:cxnSp>
        <p:nvCxnSpPr>
          <p:cNvPr id="690" name="Google Shape;690;gb952e3cef1_0_917"/>
          <p:cNvCxnSpPr/>
          <p:nvPr/>
        </p:nvCxnSpPr>
        <p:spPr>
          <a:xfrm>
            <a:off x="6188521" y="1187508"/>
            <a:ext cx="2043900" cy="0"/>
          </a:xfrm>
          <a:prstGeom prst="straightConnector1">
            <a:avLst/>
          </a:prstGeom>
          <a:noFill/>
          <a:ln w="9525" cap="flat" cmpd="sng">
            <a:solidFill>
              <a:srgbClr val="D8D8D8"/>
            </a:solidFill>
            <a:prstDash val="solid"/>
            <a:miter lim="800000"/>
            <a:headEnd type="none" w="sm" len="sm"/>
            <a:tailEnd type="none" w="sm" len="sm"/>
          </a:ln>
        </p:spPr>
      </p:cxnSp>
      <p:sp>
        <p:nvSpPr>
          <p:cNvPr id="691" name="Google Shape;691;gb952e3cef1_0_917"/>
          <p:cNvSpPr/>
          <p:nvPr/>
        </p:nvSpPr>
        <p:spPr>
          <a:xfrm>
            <a:off x="5513551" y="1774394"/>
            <a:ext cx="1633200" cy="477300"/>
          </a:xfrm>
          <a:prstGeom prst="rect">
            <a:avLst/>
          </a:prstGeom>
          <a:solidFill>
            <a:srgbClr val="00AE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2" name="Google Shape;692;gb952e3cef1_0_917"/>
          <p:cNvSpPr/>
          <p:nvPr/>
        </p:nvSpPr>
        <p:spPr>
          <a:xfrm>
            <a:off x="5513551" y="1774394"/>
            <a:ext cx="1633200" cy="477300"/>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3" name="Google Shape;693;gb952e3cef1_0_917"/>
          <p:cNvSpPr/>
          <p:nvPr/>
        </p:nvSpPr>
        <p:spPr>
          <a:xfrm>
            <a:off x="5152741" y="1547780"/>
            <a:ext cx="403855" cy="929246"/>
          </a:xfrm>
          <a:custGeom>
            <a:avLst/>
            <a:gdLst/>
            <a:ahLst/>
            <a:cxnLst/>
            <a:rect l="l" t="t" r="r" b="b"/>
            <a:pathLst>
              <a:path w="319" h="734" extrusionOk="0">
                <a:moveTo>
                  <a:pt x="0" y="367"/>
                </a:moveTo>
                <a:lnTo>
                  <a:pt x="319" y="734"/>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4" name="Google Shape;694;gb952e3cef1_0_917"/>
          <p:cNvSpPr/>
          <p:nvPr/>
        </p:nvSpPr>
        <p:spPr>
          <a:xfrm>
            <a:off x="5152741" y="1547780"/>
            <a:ext cx="403855" cy="929246"/>
          </a:xfrm>
          <a:custGeom>
            <a:avLst/>
            <a:gdLst/>
            <a:ahLst/>
            <a:cxnLst/>
            <a:rect l="l" t="t" r="r" b="b"/>
            <a:pathLst>
              <a:path w="319" h="734" extrusionOk="0">
                <a:moveTo>
                  <a:pt x="0" y="367"/>
                </a:moveTo>
                <a:lnTo>
                  <a:pt x="319" y="734"/>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5" name="Google Shape;695;gb952e3cef1_0_917"/>
          <p:cNvSpPr/>
          <p:nvPr/>
        </p:nvSpPr>
        <p:spPr>
          <a:xfrm>
            <a:off x="6859311" y="1426244"/>
            <a:ext cx="1168500" cy="1173600"/>
          </a:xfrm>
          <a:prstGeom prst="ellipse">
            <a:avLst/>
          </a:prstGeom>
          <a:solidFill>
            <a:srgbClr val="000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6" name="Google Shape;696;gb952e3cef1_0_917"/>
          <p:cNvSpPr/>
          <p:nvPr/>
        </p:nvSpPr>
        <p:spPr>
          <a:xfrm>
            <a:off x="7066935" y="2837836"/>
            <a:ext cx="1205100" cy="477300"/>
          </a:xfrm>
          <a:prstGeom prst="rect">
            <a:avLst/>
          </a:prstGeom>
          <a:solidFill>
            <a:srgbClr val="8DC7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7" name="Google Shape;697;gb952e3cef1_0_917"/>
          <p:cNvSpPr/>
          <p:nvPr/>
        </p:nvSpPr>
        <p:spPr>
          <a:xfrm>
            <a:off x="7066935" y="2837836"/>
            <a:ext cx="1205100" cy="4773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8" name="Google Shape;698;gb952e3cef1_0_917"/>
          <p:cNvSpPr/>
          <p:nvPr/>
        </p:nvSpPr>
        <p:spPr>
          <a:xfrm>
            <a:off x="8229125" y="2612488"/>
            <a:ext cx="403855" cy="934310"/>
          </a:xfrm>
          <a:custGeom>
            <a:avLst/>
            <a:gdLst/>
            <a:ahLst/>
            <a:cxnLst/>
            <a:rect l="l" t="t" r="r" b="b"/>
            <a:pathLst>
              <a:path w="319" h="738" extrusionOk="0">
                <a:moveTo>
                  <a:pt x="319" y="367"/>
                </a:moveTo>
                <a:lnTo>
                  <a:pt x="0" y="738"/>
                </a:lnTo>
                <a:lnTo>
                  <a:pt x="0" y="367"/>
                </a:lnTo>
                <a:lnTo>
                  <a:pt x="0" y="0"/>
                </a:lnTo>
                <a:lnTo>
                  <a:pt x="319"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699" name="Google Shape;699;gb952e3cef1_0_917"/>
          <p:cNvSpPr/>
          <p:nvPr/>
        </p:nvSpPr>
        <p:spPr>
          <a:xfrm>
            <a:off x="8229125" y="2612488"/>
            <a:ext cx="403855" cy="934310"/>
          </a:xfrm>
          <a:custGeom>
            <a:avLst/>
            <a:gdLst/>
            <a:ahLst/>
            <a:cxnLst/>
            <a:rect l="l" t="t" r="r" b="b"/>
            <a:pathLst>
              <a:path w="319" h="738" extrusionOk="0">
                <a:moveTo>
                  <a:pt x="319" y="367"/>
                </a:moveTo>
                <a:lnTo>
                  <a:pt x="0" y="738"/>
                </a:lnTo>
                <a:lnTo>
                  <a:pt x="0" y="367"/>
                </a:lnTo>
                <a:lnTo>
                  <a:pt x="0" y="0"/>
                </a:lnTo>
                <a:lnTo>
                  <a:pt x="319" y="367"/>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0" name="Google Shape;700;gb952e3cef1_0_917"/>
          <p:cNvSpPr/>
          <p:nvPr/>
        </p:nvSpPr>
        <p:spPr>
          <a:xfrm>
            <a:off x="6180734" y="2496015"/>
            <a:ext cx="1167300" cy="1167300"/>
          </a:xfrm>
          <a:prstGeom prst="ellipse">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1" name="Google Shape;701;gb952e3cef1_0_917"/>
          <p:cNvSpPr/>
          <p:nvPr/>
        </p:nvSpPr>
        <p:spPr>
          <a:xfrm>
            <a:off x="6180734" y="4622898"/>
            <a:ext cx="1167300" cy="1168500"/>
          </a:xfrm>
          <a:prstGeom prst="ellipse">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2" name="Google Shape;702;gb952e3cef1_0_917"/>
          <p:cNvSpPr/>
          <p:nvPr/>
        </p:nvSpPr>
        <p:spPr>
          <a:xfrm>
            <a:off x="5714846" y="3902543"/>
            <a:ext cx="1431900" cy="476100"/>
          </a:xfrm>
          <a:prstGeom prst="rect">
            <a:avLst/>
          </a:prstGeom>
          <a:solidFill>
            <a:srgbClr val="91278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3" name="Google Shape;703;gb952e3cef1_0_917"/>
          <p:cNvSpPr/>
          <p:nvPr/>
        </p:nvSpPr>
        <p:spPr>
          <a:xfrm>
            <a:off x="5714846" y="3902543"/>
            <a:ext cx="1431900" cy="476100"/>
          </a:xfrm>
          <a:prstGeom prst="rect">
            <a:avLst/>
          </a:prstGeom>
          <a:solidFill>
            <a:srgbClr val="000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4" name="Google Shape;704;gb952e3cef1_0_917"/>
          <p:cNvSpPr/>
          <p:nvPr/>
        </p:nvSpPr>
        <p:spPr>
          <a:xfrm>
            <a:off x="5354035" y="3675929"/>
            <a:ext cx="403855" cy="935576"/>
          </a:xfrm>
          <a:custGeom>
            <a:avLst/>
            <a:gdLst/>
            <a:ahLst/>
            <a:cxnLst/>
            <a:rect l="l" t="t" r="r" b="b"/>
            <a:pathLst>
              <a:path w="319" h="739" extrusionOk="0">
                <a:moveTo>
                  <a:pt x="0" y="367"/>
                </a:moveTo>
                <a:lnTo>
                  <a:pt x="319" y="739"/>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5" name="Google Shape;705;gb952e3cef1_0_917"/>
          <p:cNvSpPr/>
          <p:nvPr/>
        </p:nvSpPr>
        <p:spPr>
          <a:xfrm>
            <a:off x="5354035" y="3675929"/>
            <a:ext cx="403855" cy="935576"/>
          </a:xfrm>
          <a:custGeom>
            <a:avLst/>
            <a:gdLst/>
            <a:ahLst/>
            <a:cxnLst/>
            <a:rect l="l" t="t" r="r" b="b"/>
            <a:pathLst>
              <a:path w="319" h="739" extrusionOk="0">
                <a:moveTo>
                  <a:pt x="0" y="367"/>
                </a:moveTo>
                <a:lnTo>
                  <a:pt x="319" y="739"/>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6" name="Google Shape;706;gb952e3cef1_0_917"/>
          <p:cNvSpPr/>
          <p:nvPr/>
        </p:nvSpPr>
        <p:spPr>
          <a:xfrm>
            <a:off x="5152741" y="1547780"/>
            <a:ext cx="403855" cy="929246"/>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7" name="Google Shape;707;gb952e3cef1_0_917"/>
          <p:cNvSpPr/>
          <p:nvPr/>
        </p:nvSpPr>
        <p:spPr>
          <a:xfrm>
            <a:off x="5152741" y="1547780"/>
            <a:ext cx="403855" cy="929246"/>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8" name="Google Shape;708;gb952e3cef1_0_917"/>
          <p:cNvSpPr/>
          <p:nvPr/>
        </p:nvSpPr>
        <p:spPr>
          <a:xfrm>
            <a:off x="8229125" y="2612488"/>
            <a:ext cx="403855" cy="934310"/>
          </a:xfrm>
          <a:custGeom>
            <a:avLst/>
            <a:gdLst/>
            <a:ahLst/>
            <a:cxnLst/>
            <a:rect l="l" t="t" r="r" b="b"/>
            <a:pathLst>
              <a:path w="319" h="738" extrusionOk="0">
                <a:moveTo>
                  <a:pt x="0" y="0"/>
                </a:moveTo>
                <a:lnTo>
                  <a:pt x="0" y="367"/>
                </a:lnTo>
                <a:lnTo>
                  <a:pt x="0" y="738"/>
                </a:lnTo>
                <a:lnTo>
                  <a:pt x="319" y="367"/>
                </a:lnTo>
                <a:lnTo>
                  <a:pt x="0" y="0"/>
                </a:lnTo>
                <a:close/>
              </a:path>
            </a:pathLst>
          </a:custGeom>
          <a:solidFill>
            <a:srgbClr val="8DC7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09" name="Google Shape;709;gb952e3cef1_0_917"/>
          <p:cNvSpPr/>
          <p:nvPr/>
        </p:nvSpPr>
        <p:spPr>
          <a:xfrm>
            <a:off x="8229125" y="2612488"/>
            <a:ext cx="403855" cy="934310"/>
          </a:xfrm>
          <a:custGeom>
            <a:avLst/>
            <a:gdLst/>
            <a:ahLst/>
            <a:cxnLst/>
            <a:rect l="l" t="t" r="r" b="b"/>
            <a:pathLst>
              <a:path w="319" h="738" extrusionOk="0">
                <a:moveTo>
                  <a:pt x="0" y="0"/>
                </a:moveTo>
                <a:lnTo>
                  <a:pt x="0" y="367"/>
                </a:lnTo>
                <a:lnTo>
                  <a:pt x="0" y="738"/>
                </a:lnTo>
                <a:lnTo>
                  <a:pt x="319" y="367"/>
                </a:lnTo>
                <a:lnTo>
                  <a:pt x="0" y="0"/>
                </a:lnTo>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10" name="Google Shape;710;gb952e3cef1_0_917"/>
          <p:cNvSpPr/>
          <p:nvPr/>
        </p:nvSpPr>
        <p:spPr>
          <a:xfrm>
            <a:off x="8229114" y="4739371"/>
            <a:ext cx="403855" cy="935576"/>
          </a:xfrm>
          <a:custGeom>
            <a:avLst/>
            <a:gdLst/>
            <a:ahLst/>
            <a:cxnLst/>
            <a:rect l="l" t="t" r="r" b="b"/>
            <a:pathLst>
              <a:path w="319" h="739" extrusionOk="0">
                <a:moveTo>
                  <a:pt x="0" y="0"/>
                </a:moveTo>
                <a:lnTo>
                  <a:pt x="0" y="367"/>
                </a:lnTo>
                <a:lnTo>
                  <a:pt x="0" y="739"/>
                </a:lnTo>
                <a:lnTo>
                  <a:pt x="319" y="367"/>
                </a:lnTo>
                <a:lnTo>
                  <a:pt x="0" y="0"/>
                </a:lnTo>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11" name="Google Shape;711;gb952e3cef1_0_917"/>
          <p:cNvSpPr/>
          <p:nvPr/>
        </p:nvSpPr>
        <p:spPr>
          <a:xfrm>
            <a:off x="5354035" y="3675929"/>
            <a:ext cx="403855" cy="935576"/>
          </a:xfrm>
          <a:custGeom>
            <a:avLst/>
            <a:gdLst/>
            <a:ahLst/>
            <a:cxnLst/>
            <a:rect l="l" t="t" r="r" b="b"/>
            <a:pathLst>
              <a:path w="319" h="739" extrusionOk="0">
                <a:moveTo>
                  <a:pt x="319" y="0"/>
                </a:moveTo>
                <a:lnTo>
                  <a:pt x="0" y="367"/>
                </a:lnTo>
                <a:lnTo>
                  <a:pt x="319" y="739"/>
                </a:lnTo>
                <a:lnTo>
                  <a:pt x="319" y="555"/>
                </a:lnTo>
                <a:lnTo>
                  <a:pt x="319" y="367"/>
                </a:lnTo>
                <a:lnTo>
                  <a:pt x="319" y="179"/>
                </a:lnTo>
                <a:lnTo>
                  <a:pt x="319" y="0"/>
                </a:lnTo>
                <a:close/>
              </a:path>
            </a:pathLst>
          </a:custGeom>
          <a:solidFill>
            <a:srgbClr val="000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12" name="Google Shape;712;gb952e3cef1_0_917"/>
          <p:cNvSpPr/>
          <p:nvPr/>
        </p:nvSpPr>
        <p:spPr>
          <a:xfrm>
            <a:off x="5354035" y="3675929"/>
            <a:ext cx="403855" cy="935576"/>
          </a:xfrm>
          <a:custGeom>
            <a:avLst/>
            <a:gdLst/>
            <a:ahLst/>
            <a:cxnLst/>
            <a:rect l="l" t="t" r="r" b="b"/>
            <a:pathLst>
              <a:path w="319" h="739" extrusionOk="0">
                <a:moveTo>
                  <a:pt x="319" y="0"/>
                </a:moveTo>
                <a:lnTo>
                  <a:pt x="0" y="367"/>
                </a:lnTo>
                <a:lnTo>
                  <a:pt x="319" y="739"/>
                </a:lnTo>
                <a:lnTo>
                  <a:pt x="319" y="555"/>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13" name="Google Shape;713;gb952e3cef1_0_917"/>
          <p:cNvSpPr/>
          <p:nvPr/>
        </p:nvSpPr>
        <p:spPr>
          <a:xfrm>
            <a:off x="6859311" y="3559457"/>
            <a:ext cx="1168500" cy="1168500"/>
          </a:xfrm>
          <a:prstGeom prst="ellipse">
            <a:avLst/>
          </a:prstGeom>
          <a:solidFill>
            <a:srgbClr val="000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grpSp>
        <p:nvGrpSpPr>
          <p:cNvPr id="714" name="Google Shape;714;gb952e3cef1_0_917"/>
          <p:cNvGrpSpPr/>
          <p:nvPr/>
        </p:nvGrpSpPr>
        <p:grpSpPr>
          <a:xfrm>
            <a:off x="2331542" y="1501456"/>
            <a:ext cx="2558475" cy="606138"/>
            <a:chOff x="772139" y="3185240"/>
            <a:chExt cx="2558475" cy="606138"/>
          </a:xfrm>
        </p:grpSpPr>
        <p:sp>
          <p:nvSpPr>
            <p:cNvPr id="715" name="Google Shape;715;gb952e3cef1_0_917"/>
            <p:cNvSpPr txBox="1"/>
            <p:nvPr/>
          </p:nvSpPr>
          <p:spPr>
            <a:xfrm>
              <a:off x="772139" y="3185240"/>
              <a:ext cx="25584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5469"/>
                </a:buClr>
                <a:buSzPts val="2000"/>
                <a:buFont typeface="Bebas Neue"/>
                <a:buNone/>
              </a:pPr>
              <a:r>
                <a:rPr lang="en-GB" sz="1900" b="1" i="0" u="none" strike="noStrike" cap="none">
                  <a:solidFill>
                    <a:srgbClr val="445469"/>
                  </a:solidFill>
                  <a:latin typeface="Calibri"/>
                  <a:ea typeface="Calibri"/>
                  <a:cs typeface="Calibri"/>
                  <a:sym typeface="Calibri"/>
                </a:rPr>
                <a:t>Website Development </a:t>
              </a:r>
              <a:endParaRPr sz="1900" b="1" i="0" u="none" strike="noStrike" cap="none">
                <a:solidFill>
                  <a:srgbClr val="445469"/>
                </a:solidFill>
                <a:latin typeface="Calibri"/>
                <a:ea typeface="Calibri"/>
                <a:cs typeface="Calibri"/>
                <a:sym typeface="Calibri"/>
              </a:endParaRPr>
            </a:p>
          </p:txBody>
        </p:sp>
        <p:sp>
          <p:nvSpPr>
            <p:cNvPr id="716" name="Google Shape;716;gb952e3cef1_0_917"/>
            <p:cNvSpPr/>
            <p:nvPr/>
          </p:nvSpPr>
          <p:spPr>
            <a:xfrm>
              <a:off x="1250714" y="3514478"/>
              <a:ext cx="2079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Lato Light"/>
                <a:buNone/>
              </a:pPr>
              <a:endParaRPr sz="1200" b="0" i="0" u="none" strike="noStrike" cap="none">
                <a:solidFill>
                  <a:srgbClr val="445469"/>
                </a:solidFill>
                <a:latin typeface="Bebas Neue"/>
                <a:ea typeface="Bebas Neue"/>
                <a:cs typeface="Bebas Neue"/>
                <a:sym typeface="Bebas Neue"/>
              </a:endParaRPr>
            </a:p>
          </p:txBody>
        </p:sp>
      </p:grpSp>
      <p:grpSp>
        <p:nvGrpSpPr>
          <p:cNvPr id="717" name="Google Shape;717;gb952e3cef1_0_917"/>
          <p:cNvGrpSpPr/>
          <p:nvPr/>
        </p:nvGrpSpPr>
        <p:grpSpPr>
          <a:xfrm>
            <a:off x="8773302" y="2477025"/>
            <a:ext cx="2809200" cy="1229791"/>
            <a:chOff x="1200553" y="3192631"/>
            <a:chExt cx="2809200" cy="1229791"/>
          </a:xfrm>
        </p:grpSpPr>
        <p:sp>
          <p:nvSpPr>
            <p:cNvPr id="718" name="Google Shape;718;gb952e3cef1_0_917"/>
            <p:cNvSpPr txBox="1"/>
            <p:nvPr/>
          </p:nvSpPr>
          <p:spPr>
            <a:xfrm>
              <a:off x="1200553" y="3192631"/>
              <a:ext cx="2809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Bebas Neue"/>
                <a:buNone/>
              </a:pPr>
              <a:r>
                <a:rPr lang="en-GB" sz="2000" b="1" i="0" u="none" strike="noStrike" cap="none">
                  <a:solidFill>
                    <a:srgbClr val="445469"/>
                  </a:solidFill>
                  <a:latin typeface="Calibri"/>
                  <a:ea typeface="Calibri"/>
                  <a:cs typeface="Calibri"/>
                  <a:sym typeface="Calibri"/>
                </a:rPr>
                <a:t>Community Engagement </a:t>
              </a:r>
              <a:endParaRPr sz="2000" b="1" i="0" u="none" strike="noStrike" cap="none">
                <a:solidFill>
                  <a:srgbClr val="445469"/>
                </a:solidFill>
                <a:latin typeface="Calibri"/>
                <a:ea typeface="Calibri"/>
                <a:cs typeface="Calibri"/>
                <a:sym typeface="Calibri"/>
              </a:endParaRPr>
            </a:p>
          </p:txBody>
        </p:sp>
        <p:sp>
          <p:nvSpPr>
            <p:cNvPr id="719" name="Google Shape;719;gb952e3cef1_0_917"/>
            <p:cNvSpPr/>
            <p:nvPr/>
          </p:nvSpPr>
          <p:spPr>
            <a:xfrm>
              <a:off x="1240947" y="3591422"/>
              <a:ext cx="2433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200"/>
                <a:buFont typeface="Bebas Neue"/>
                <a:buNone/>
              </a:pPr>
              <a:r>
                <a:rPr lang="en-GB" sz="1500" b="0" i="0" u="none" strike="noStrike" cap="none">
                  <a:solidFill>
                    <a:srgbClr val="445469"/>
                  </a:solidFill>
                  <a:latin typeface="Calibri"/>
                  <a:ea typeface="Calibri"/>
                  <a:cs typeface="Calibri"/>
                  <a:sym typeface="Calibri"/>
                </a:rPr>
                <a:t>Community needs identified and an engagement plan created and implemented to support the wider school community </a:t>
              </a:r>
              <a:endParaRPr sz="1500" b="0" i="0" u="none" strike="noStrike" cap="none">
                <a:solidFill>
                  <a:srgbClr val="445469"/>
                </a:solidFill>
                <a:latin typeface="Calibri"/>
                <a:ea typeface="Calibri"/>
                <a:cs typeface="Calibri"/>
                <a:sym typeface="Calibri"/>
              </a:endParaRPr>
            </a:p>
          </p:txBody>
        </p:sp>
      </p:grpSp>
      <p:grpSp>
        <p:nvGrpSpPr>
          <p:cNvPr id="720" name="Google Shape;720;gb952e3cef1_0_917"/>
          <p:cNvGrpSpPr/>
          <p:nvPr/>
        </p:nvGrpSpPr>
        <p:grpSpPr>
          <a:xfrm>
            <a:off x="9244306" y="4222709"/>
            <a:ext cx="2154506" cy="1108703"/>
            <a:chOff x="1162703" y="2675969"/>
            <a:chExt cx="2154506" cy="1108703"/>
          </a:xfrm>
        </p:grpSpPr>
        <p:sp>
          <p:nvSpPr>
            <p:cNvPr id="721" name="Google Shape;721;gb952e3cef1_0_917"/>
            <p:cNvSpPr txBox="1"/>
            <p:nvPr/>
          </p:nvSpPr>
          <p:spPr>
            <a:xfrm>
              <a:off x="1162703" y="2675969"/>
              <a:ext cx="1831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Bebas Neue"/>
                <a:buNone/>
              </a:pPr>
              <a:r>
                <a:rPr lang="en-GB" sz="1900" b="1" i="0" u="none" strike="noStrike" cap="none">
                  <a:solidFill>
                    <a:srgbClr val="445469"/>
                  </a:solidFill>
                  <a:latin typeface="Calibri"/>
                  <a:ea typeface="Calibri"/>
                  <a:cs typeface="Calibri"/>
                  <a:sym typeface="Calibri"/>
                </a:rPr>
                <a:t>Careers Bulletin</a:t>
              </a:r>
              <a:endParaRPr sz="1900" b="1" i="0" u="none" strike="noStrike" cap="none">
                <a:solidFill>
                  <a:srgbClr val="445469"/>
                </a:solidFill>
                <a:latin typeface="Calibri"/>
                <a:ea typeface="Calibri"/>
                <a:cs typeface="Calibri"/>
                <a:sym typeface="Calibri"/>
              </a:endParaRPr>
            </a:p>
          </p:txBody>
        </p:sp>
        <p:sp>
          <p:nvSpPr>
            <p:cNvPr id="722" name="Google Shape;722;gb952e3cef1_0_917"/>
            <p:cNvSpPr/>
            <p:nvPr/>
          </p:nvSpPr>
          <p:spPr>
            <a:xfrm>
              <a:off x="1167109" y="2953672"/>
              <a:ext cx="2150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200"/>
                <a:buFont typeface="Bebas Neue"/>
                <a:buNone/>
              </a:pPr>
              <a:r>
                <a:rPr lang="en-GB" sz="1500" b="0" i="0" u="none" strike="noStrike" cap="none">
                  <a:solidFill>
                    <a:srgbClr val="445469"/>
                  </a:solidFill>
                  <a:latin typeface="Calibri"/>
                  <a:ea typeface="Calibri"/>
                  <a:cs typeface="Calibri"/>
                  <a:sym typeface="Calibri"/>
                </a:rPr>
                <a:t>Termly careers bulletin produced and shared via school’s social media and the school website. </a:t>
              </a:r>
              <a:endParaRPr sz="1500" b="0" i="0" u="none" strike="noStrike" cap="none">
                <a:solidFill>
                  <a:srgbClr val="445469"/>
                </a:solidFill>
                <a:latin typeface="Calibri"/>
                <a:ea typeface="Calibri"/>
                <a:cs typeface="Calibri"/>
                <a:sym typeface="Calibri"/>
              </a:endParaRPr>
            </a:p>
          </p:txBody>
        </p:sp>
      </p:grpSp>
      <p:grpSp>
        <p:nvGrpSpPr>
          <p:cNvPr id="723" name="Google Shape;723;gb952e3cef1_0_917"/>
          <p:cNvGrpSpPr/>
          <p:nvPr/>
        </p:nvGrpSpPr>
        <p:grpSpPr>
          <a:xfrm>
            <a:off x="2126912" y="3646102"/>
            <a:ext cx="3073800" cy="1765526"/>
            <a:chOff x="304703" y="3134052"/>
            <a:chExt cx="3073800" cy="1765526"/>
          </a:xfrm>
        </p:grpSpPr>
        <p:sp>
          <p:nvSpPr>
            <p:cNvPr id="724" name="Google Shape;724;gb952e3cef1_0_917"/>
            <p:cNvSpPr txBox="1"/>
            <p:nvPr/>
          </p:nvSpPr>
          <p:spPr>
            <a:xfrm>
              <a:off x="304703" y="3134052"/>
              <a:ext cx="30738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5469"/>
                </a:buClr>
                <a:buSzPts val="2000"/>
                <a:buFont typeface="Bebas Neue"/>
                <a:buNone/>
              </a:pPr>
              <a:r>
                <a:rPr lang="en-GB" sz="2000" b="1" i="0" u="none" strike="noStrike" cap="none">
                  <a:solidFill>
                    <a:srgbClr val="445469"/>
                  </a:solidFill>
                  <a:latin typeface="Calibri"/>
                  <a:ea typeface="Calibri"/>
                  <a:cs typeface="Calibri"/>
                  <a:sym typeface="Calibri"/>
                </a:rPr>
                <a:t>Labour Market Information </a:t>
              </a:r>
              <a:endParaRPr sz="2000" b="1" i="0" u="none" strike="noStrike" cap="none">
                <a:solidFill>
                  <a:srgbClr val="445469"/>
                </a:solidFill>
                <a:latin typeface="Calibri"/>
                <a:ea typeface="Calibri"/>
                <a:cs typeface="Calibri"/>
                <a:sym typeface="Calibri"/>
              </a:endParaRPr>
            </a:p>
          </p:txBody>
        </p:sp>
        <p:sp>
          <p:nvSpPr>
            <p:cNvPr id="725" name="Google Shape;725;gb952e3cef1_0_917"/>
            <p:cNvSpPr/>
            <p:nvPr/>
          </p:nvSpPr>
          <p:spPr>
            <a:xfrm>
              <a:off x="1250714" y="3514478"/>
              <a:ext cx="2079900" cy="1385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5469"/>
                </a:buClr>
                <a:buSzPts val="1200"/>
                <a:buFont typeface="Bebas Neue"/>
                <a:buNone/>
              </a:pPr>
              <a:r>
                <a:rPr lang="en-GB" sz="1500" b="0" i="0" u="none" strike="noStrike" cap="none">
                  <a:solidFill>
                    <a:srgbClr val="445469"/>
                  </a:solidFill>
                  <a:latin typeface="Calibri"/>
                  <a:ea typeface="Calibri"/>
                  <a:cs typeface="Calibri"/>
                  <a:sym typeface="Calibri"/>
                </a:rPr>
                <a:t>Labour market information shared actively with parents and carers, so they are able to support their child/ren. Focus on apprenticeships and key employment areas for the Lancashire area. </a:t>
              </a:r>
              <a:endParaRPr sz="1500" b="0" i="0" u="none" strike="noStrike" cap="none">
                <a:solidFill>
                  <a:srgbClr val="445469"/>
                </a:solidFill>
                <a:latin typeface="Calibri"/>
                <a:ea typeface="Calibri"/>
                <a:cs typeface="Calibri"/>
                <a:sym typeface="Calibri"/>
              </a:endParaRPr>
            </a:p>
          </p:txBody>
        </p:sp>
      </p:grpSp>
      <p:sp>
        <p:nvSpPr>
          <p:cNvPr id="726" name="Google Shape;726;gb952e3cef1_0_917"/>
          <p:cNvSpPr/>
          <p:nvPr/>
        </p:nvSpPr>
        <p:spPr>
          <a:xfrm>
            <a:off x="2379539" y="1901566"/>
            <a:ext cx="2433900" cy="1015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5469"/>
              </a:buClr>
              <a:buSzPts val="1200"/>
              <a:buFont typeface="Bebas Neue"/>
              <a:buNone/>
            </a:pPr>
            <a:r>
              <a:rPr lang="en-GB" sz="1500" b="0" i="0" u="none" strike="noStrike" cap="none">
                <a:solidFill>
                  <a:srgbClr val="445469"/>
                </a:solidFill>
                <a:latin typeface="Calibri"/>
                <a:ea typeface="Calibri"/>
                <a:cs typeface="Calibri"/>
                <a:sym typeface="Calibri"/>
              </a:rPr>
              <a:t>Regular updates published on the website regarding jobs and careers support for parents, as well as the impact of the school’s careers programme. </a:t>
            </a:r>
            <a:endParaRPr sz="1500" b="0" i="0" u="none" strike="noStrike" cap="none">
              <a:solidFill>
                <a:srgbClr val="445469"/>
              </a:solidFill>
              <a:latin typeface="Calibri"/>
              <a:ea typeface="Calibri"/>
              <a:cs typeface="Calibri"/>
              <a:sym typeface="Calibri"/>
            </a:endParaRPr>
          </a:p>
        </p:txBody>
      </p:sp>
      <p:sp>
        <p:nvSpPr>
          <p:cNvPr id="727" name="Google Shape;727;gb952e3cef1_0_917"/>
          <p:cNvSpPr/>
          <p:nvPr/>
        </p:nvSpPr>
        <p:spPr>
          <a:xfrm>
            <a:off x="7067010" y="4972298"/>
            <a:ext cx="1205100" cy="477300"/>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Lato Light"/>
              <a:buNone/>
            </a:pPr>
            <a:endParaRPr sz="1800" b="0" i="0" u="none" strike="noStrike" cap="none">
              <a:solidFill>
                <a:srgbClr val="445469"/>
              </a:solidFill>
              <a:latin typeface="Bebas Neue"/>
              <a:ea typeface="Bebas Neue"/>
              <a:cs typeface="Bebas Neue"/>
              <a:sym typeface="Bebas Neue"/>
            </a:endParaRPr>
          </a:p>
        </p:txBody>
      </p:sp>
      <p:sp>
        <p:nvSpPr>
          <p:cNvPr id="728" name="Google Shape;728;gb952e3cef1_0_917"/>
          <p:cNvSpPr txBox="1"/>
          <p:nvPr/>
        </p:nvSpPr>
        <p:spPr>
          <a:xfrm>
            <a:off x="82625" y="153100"/>
            <a:ext cx="3000000" cy="20688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400"/>
              <a:buFont typeface="Arial"/>
              <a:buNone/>
            </a:pPr>
            <a:r>
              <a:rPr lang="en-GB" sz="3400" b="1" i="0" u="sng" strike="noStrike" cap="none">
                <a:solidFill>
                  <a:srgbClr val="445469"/>
                </a:solidFill>
                <a:latin typeface="Calibri"/>
                <a:ea typeface="Calibri"/>
                <a:cs typeface="Calibri"/>
                <a:sym typeface="Calibri"/>
              </a:rPr>
              <a:t>BM2 </a:t>
            </a:r>
            <a:r>
              <a:rPr lang="en-GB" sz="3400" b="0" i="0" u="sng" strike="noStrike" cap="none">
                <a:solidFill>
                  <a:srgbClr val="445469"/>
                </a:solidFill>
                <a:latin typeface="Calibri"/>
                <a:ea typeface="Calibri"/>
                <a:cs typeface="Calibri"/>
                <a:sym typeface="Calibri"/>
              </a:rPr>
              <a:t>Communicating with Parents and Carers</a:t>
            </a:r>
            <a:endParaRPr sz="600" b="0" i="0" u="sng"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b952e3cef1_0_964"/>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14</a:t>
            </a:fld>
            <a:endParaRPr/>
          </a:p>
        </p:txBody>
      </p:sp>
      <p:sp>
        <p:nvSpPr>
          <p:cNvPr id="735" name="Google Shape;735;gb952e3cef1_0_964"/>
          <p:cNvSpPr txBox="1"/>
          <p:nvPr/>
        </p:nvSpPr>
        <p:spPr>
          <a:xfrm>
            <a:off x="540707" y="1091632"/>
            <a:ext cx="7363200" cy="1260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GB" sz="1900" b="0" i="0" u="none" strike="noStrike" cap="none">
                <a:solidFill>
                  <a:schemeClr val="dk1"/>
                </a:solidFill>
                <a:latin typeface="Calibri"/>
                <a:ea typeface="Calibri"/>
                <a:cs typeface="Calibri"/>
                <a:sym typeface="Calibri"/>
              </a:rPr>
              <a:t>To further raise the profile of careers across the whole school, this year we will also run a range of whole-school activities linked to specific events and themes:</a:t>
            </a:r>
            <a:r>
              <a:rPr lang="en-GB"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
        <p:nvSpPr>
          <p:cNvPr id="736" name="Google Shape;736;gb952e3cef1_0_964"/>
          <p:cNvSpPr/>
          <p:nvPr/>
        </p:nvSpPr>
        <p:spPr>
          <a:xfrm>
            <a:off x="1143625" y="2442738"/>
            <a:ext cx="2348100" cy="372300"/>
          </a:xfrm>
          <a:prstGeom prst="rect">
            <a:avLst/>
          </a:prstGeom>
          <a:noFill/>
          <a:ln>
            <a:noFill/>
          </a:ln>
        </p:spPr>
        <p:txBody>
          <a:bodyPr spcFirstLastPara="1" wrap="square" lIns="109700" tIns="54850" rIns="109700" bIns="5485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chemeClr val="dk2"/>
                </a:solidFill>
                <a:latin typeface="Calibri"/>
                <a:ea typeface="Calibri"/>
                <a:cs typeface="Calibri"/>
                <a:sym typeface="Calibri"/>
              </a:rPr>
              <a:t>Termly Careers Bulletin </a:t>
            </a:r>
            <a:endParaRPr sz="1700" b="1" i="0" u="none" strike="noStrike" cap="none">
              <a:solidFill>
                <a:schemeClr val="dk2"/>
              </a:solidFill>
              <a:latin typeface="Calibri"/>
              <a:ea typeface="Calibri"/>
              <a:cs typeface="Calibri"/>
              <a:sym typeface="Calibri"/>
            </a:endParaRPr>
          </a:p>
        </p:txBody>
      </p:sp>
      <p:sp>
        <p:nvSpPr>
          <p:cNvPr id="737" name="Google Shape;737;gb952e3cef1_0_964"/>
          <p:cNvSpPr txBox="1"/>
          <p:nvPr/>
        </p:nvSpPr>
        <p:spPr>
          <a:xfrm>
            <a:off x="1143632" y="2905849"/>
            <a:ext cx="2803800" cy="66000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Clr>
                <a:srgbClr val="000000"/>
              </a:buClr>
              <a:buSzPts val="1500"/>
              <a:buFont typeface="Arial"/>
              <a:buNone/>
            </a:pPr>
            <a:r>
              <a:rPr lang="en-GB" sz="1500" b="0" i="0" u="none" strike="noStrike" cap="none">
                <a:solidFill>
                  <a:schemeClr val="dk1"/>
                </a:solidFill>
                <a:latin typeface="Calibri"/>
                <a:ea typeface="Calibri"/>
                <a:cs typeface="Calibri"/>
                <a:sym typeface="Calibri"/>
              </a:rPr>
              <a:t>Careers events, opportunities and activities shared with students, parents and the local community via the school website </a:t>
            </a:r>
            <a:endParaRPr sz="1500" b="0" i="0" u="none" strike="noStrike" cap="none">
              <a:solidFill>
                <a:schemeClr val="dk1"/>
              </a:solidFill>
              <a:latin typeface="Calibri"/>
              <a:ea typeface="Calibri"/>
              <a:cs typeface="Calibri"/>
              <a:sym typeface="Calibri"/>
            </a:endParaRPr>
          </a:p>
        </p:txBody>
      </p:sp>
      <p:sp>
        <p:nvSpPr>
          <p:cNvPr id="738" name="Google Shape;738;gb952e3cef1_0_964"/>
          <p:cNvSpPr/>
          <p:nvPr/>
        </p:nvSpPr>
        <p:spPr>
          <a:xfrm>
            <a:off x="312045" y="2627299"/>
            <a:ext cx="734579" cy="734579"/>
          </a:xfrm>
          <a:custGeom>
            <a:avLst/>
            <a:gdLst/>
            <a:ahLst/>
            <a:cxnLst/>
            <a:rect l="l" t="t" r="r" b="b"/>
            <a:pathLst>
              <a:path w="1945905" h="1945905" extrusionOk="0">
                <a:moveTo>
                  <a:pt x="0" y="972953"/>
                </a:moveTo>
                <a:cubicBezTo>
                  <a:pt x="0" y="435606"/>
                  <a:pt x="435606" y="0"/>
                  <a:pt x="972953" y="0"/>
                </a:cubicBezTo>
                <a:cubicBezTo>
                  <a:pt x="1510300" y="0"/>
                  <a:pt x="1945906" y="435606"/>
                  <a:pt x="1945906" y="972953"/>
                </a:cubicBezTo>
                <a:cubicBezTo>
                  <a:pt x="1945906" y="1510300"/>
                  <a:pt x="1510300" y="1945906"/>
                  <a:pt x="972953" y="1945906"/>
                </a:cubicBezTo>
                <a:cubicBezTo>
                  <a:pt x="435606" y="1945906"/>
                  <a:pt x="0" y="1510300"/>
                  <a:pt x="0" y="972953"/>
                </a:cubicBezTo>
                <a:close/>
              </a:path>
            </a:pathLst>
          </a:custGeom>
          <a:solidFill>
            <a:srgbClr val="0000FF"/>
          </a:solidFill>
          <a:ln>
            <a:noFill/>
          </a:ln>
        </p:spPr>
        <p:txBody>
          <a:bodyPr spcFirstLastPara="1" wrap="square" lIns="169150" tIns="169150" rIns="169150" bIns="16915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Bebas Neue"/>
              <a:ea typeface="Bebas Neue"/>
              <a:cs typeface="Bebas Neue"/>
              <a:sym typeface="Bebas Neue"/>
            </a:endParaRPr>
          </a:p>
        </p:txBody>
      </p:sp>
      <p:sp>
        <p:nvSpPr>
          <p:cNvPr id="739" name="Google Shape;739;gb952e3cef1_0_964"/>
          <p:cNvSpPr/>
          <p:nvPr/>
        </p:nvSpPr>
        <p:spPr>
          <a:xfrm>
            <a:off x="4195289" y="3365855"/>
            <a:ext cx="3210600" cy="372300"/>
          </a:xfrm>
          <a:prstGeom prst="rect">
            <a:avLst/>
          </a:prstGeom>
          <a:noFill/>
          <a:ln>
            <a:noFill/>
          </a:ln>
        </p:spPr>
        <p:txBody>
          <a:bodyPr spcFirstLastPara="1" wrap="square" lIns="109700" tIns="54850" rIns="109700" bIns="5485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chemeClr val="dk2"/>
                </a:solidFill>
                <a:latin typeface="Calibri"/>
                <a:ea typeface="Calibri"/>
                <a:cs typeface="Calibri"/>
                <a:sym typeface="Calibri"/>
              </a:rPr>
              <a:t>National Careers Week Activities </a:t>
            </a:r>
            <a:endParaRPr sz="1400" b="0" i="0" u="none" strike="noStrike" cap="none">
              <a:solidFill>
                <a:srgbClr val="000000"/>
              </a:solidFill>
              <a:latin typeface="Calibri"/>
              <a:ea typeface="Calibri"/>
              <a:cs typeface="Calibri"/>
              <a:sym typeface="Calibri"/>
            </a:endParaRPr>
          </a:p>
        </p:txBody>
      </p:sp>
      <p:sp>
        <p:nvSpPr>
          <p:cNvPr id="740" name="Google Shape;740;gb952e3cef1_0_964"/>
          <p:cNvSpPr txBox="1"/>
          <p:nvPr/>
        </p:nvSpPr>
        <p:spPr>
          <a:xfrm>
            <a:off x="1194450" y="4111710"/>
            <a:ext cx="2803800" cy="28770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Clr>
                <a:srgbClr val="000000"/>
              </a:buClr>
              <a:buSzPts val="1100"/>
              <a:buFont typeface="Arial"/>
              <a:buNone/>
            </a:pPr>
            <a:endParaRPr sz="1100" b="0" i="0" u="none" strike="noStrike" cap="none">
              <a:solidFill>
                <a:schemeClr val="dk1"/>
              </a:solidFill>
              <a:latin typeface="Bebas Neue"/>
              <a:ea typeface="Bebas Neue"/>
              <a:cs typeface="Bebas Neue"/>
              <a:sym typeface="Bebas Neue"/>
            </a:endParaRPr>
          </a:p>
        </p:txBody>
      </p:sp>
      <p:sp>
        <p:nvSpPr>
          <p:cNvPr id="741" name="Google Shape;741;gb952e3cef1_0_964"/>
          <p:cNvSpPr/>
          <p:nvPr/>
        </p:nvSpPr>
        <p:spPr>
          <a:xfrm>
            <a:off x="8674610" y="2164757"/>
            <a:ext cx="2970900" cy="372300"/>
          </a:xfrm>
          <a:prstGeom prst="rect">
            <a:avLst/>
          </a:prstGeom>
          <a:noFill/>
          <a:ln>
            <a:noFill/>
          </a:ln>
        </p:spPr>
        <p:txBody>
          <a:bodyPr spcFirstLastPara="1" wrap="square" lIns="109700" tIns="54850" rIns="109700" bIns="5485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chemeClr val="dk2"/>
                </a:solidFill>
                <a:latin typeface="Calibri"/>
                <a:ea typeface="Calibri"/>
                <a:cs typeface="Calibri"/>
                <a:sym typeface="Calibri"/>
              </a:rPr>
              <a:t>National Apprenticeship Week</a:t>
            </a:r>
            <a:endParaRPr sz="1700" b="1" i="0" u="none" strike="noStrike" cap="none">
              <a:solidFill>
                <a:schemeClr val="dk2"/>
              </a:solidFill>
              <a:latin typeface="Calibri"/>
              <a:ea typeface="Calibri"/>
              <a:cs typeface="Calibri"/>
              <a:sym typeface="Calibri"/>
            </a:endParaRPr>
          </a:p>
        </p:txBody>
      </p:sp>
      <p:sp>
        <p:nvSpPr>
          <p:cNvPr id="742" name="Google Shape;742;gb952e3cef1_0_964"/>
          <p:cNvSpPr txBox="1"/>
          <p:nvPr/>
        </p:nvSpPr>
        <p:spPr>
          <a:xfrm>
            <a:off x="8758152" y="2812690"/>
            <a:ext cx="2803800" cy="84630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Clr>
                <a:srgbClr val="000000"/>
              </a:buClr>
              <a:buSzPts val="1500"/>
              <a:buFont typeface="Arial"/>
              <a:buNone/>
            </a:pPr>
            <a:r>
              <a:rPr lang="en-GB" sz="1500" b="1" i="0" u="none" strike="noStrike" cap="none">
                <a:solidFill>
                  <a:schemeClr val="dk1"/>
                </a:solidFill>
                <a:latin typeface="Calibri"/>
                <a:ea typeface="Calibri"/>
                <a:cs typeface="Calibri"/>
                <a:sym typeface="Calibri"/>
              </a:rPr>
              <a:t>8th-14</a:t>
            </a:r>
            <a:r>
              <a:rPr lang="en-GB" sz="1500" b="1" i="0" u="none" strike="noStrike" cap="none" baseline="30000">
                <a:solidFill>
                  <a:schemeClr val="dk1"/>
                </a:solidFill>
                <a:latin typeface="Calibri"/>
                <a:ea typeface="Calibri"/>
                <a:cs typeface="Calibri"/>
                <a:sym typeface="Calibri"/>
              </a:rPr>
              <a:t>th</a:t>
            </a:r>
            <a:r>
              <a:rPr lang="en-GB" sz="1500" b="1" i="0" u="none" strike="noStrike" cap="none">
                <a:solidFill>
                  <a:schemeClr val="dk1"/>
                </a:solidFill>
                <a:latin typeface="Calibri"/>
                <a:ea typeface="Calibri"/>
                <a:cs typeface="Calibri"/>
                <a:sym typeface="Calibri"/>
              </a:rPr>
              <a:t> February </a:t>
            </a:r>
            <a:endParaRPr sz="1800" b="0" i="0" u="none" strike="noStrike" cap="none">
              <a:solidFill>
                <a:srgbClr val="000000"/>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500"/>
              <a:buFont typeface="Arial"/>
              <a:buNone/>
            </a:pPr>
            <a:r>
              <a:rPr lang="en-GB" sz="1500" b="0" i="0" u="none" strike="noStrike" cap="none">
                <a:solidFill>
                  <a:schemeClr val="dk1"/>
                </a:solidFill>
                <a:latin typeface="Calibri"/>
                <a:ea typeface="Calibri"/>
                <a:cs typeface="Calibri"/>
                <a:sym typeface="Calibri"/>
              </a:rPr>
              <a:t>Assemblies and form time activities for all year groups, working with our partner organisations – ASK, Westinghouse and NHS </a:t>
            </a:r>
            <a:endParaRPr sz="1500" b="0" i="0" u="none" strike="noStrike" cap="none">
              <a:solidFill>
                <a:schemeClr val="dk1"/>
              </a:solidFill>
              <a:latin typeface="Calibri"/>
              <a:ea typeface="Calibri"/>
              <a:cs typeface="Calibri"/>
              <a:sym typeface="Calibri"/>
            </a:endParaRPr>
          </a:p>
        </p:txBody>
      </p:sp>
      <p:sp>
        <p:nvSpPr>
          <p:cNvPr id="743" name="Google Shape;743;gb952e3cef1_0_964"/>
          <p:cNvSpPr/>
          <p:nvPr/>
        </p:nvSpPr>
        <p:spPr>
          <a:xfrm>
            <a:off x="7921970" y="1983610"/>
            <a:ext cx="734579" cy="734579"/>
          </a:xfrm>
          <a:custGeom>
            <a:avLst/>
            <a:gdLst/>
            <a:ahLst/>
            <a:cxnLst/>
            <a:rect l="l" t="t" r="r" b="b"/>
            <a:pathLst>
              <a:path w="1945905" h="1945905" extrusionOk="0">
                <a:moveTo>
                  <a:pt x="0" y="972953"/>
                </a:moveTo>
                <a:cubicBezTo>
                  <a:pt x="0" y="435606"/>
                  <a:pt x="435606" y="0"/>
                  <a:pt x="972953" y="0"/>
                </a:cubicBezTo>
                <a:cubicBezTo>
                  <a:pt x="1510300" y="0"/>
                  <a:pt x="1945906" y="435606"/>
                  <a:pt x="1945906" y="972953"/>
                </a:cubicBezTo>
                <a:cubicBezTo>
                  <a:pt x="1945906" y="1510300"/>
                  <a:pt x="1510300" y="1945906"/>
                  <a:pt x="972953" y="1945906"/>
                </a:cubicBezTo>
                <a:cubicBezTo>
                  <a:pt x="435606" y="1945906"/>
                  <a:pt x="0" y="1510300"/>
                  <a:pt x="0" y="972953"/>
                </a:cubicBezTo>
                <a:close/>
              </a:path>
            </a:pathLst>
          </a:custGeom>
          <a:solidFill>
            <a:srgbClr val="0000FF"/>
          </a:solidFill>
          <a:ln>
            <a:noFill/>
          </a:ln>
        </p:spPr>
        <p:txBody>
          <a:bodyPr spcFirstLastPara="1" wrap="square" lIns="169150" tIns="169150" rIns="169150" bIns="16915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Bebas Neue"/>
              <a:ea typeface="Bebas Neue"/>
              <a:cs typeface="Bebas Neue"/>
              <a:sym typeface="Bebas Neue"/>
            </a:endParaRPr>
          </a:p>
        </p:txBody>
      </p:sp>
      <p:sp>
        <p:nvSpPr>
          <p:cNvPr id="744" name="Google Shape;744;gb952e3cef1_0_964"/>
          <p:cNvSpPr/>
          <p:nvPr/>
        </p:nvSpPr>
        <p:spPr>
          <a:xfrm>
            <a:off x="5185435" y="2537043"/>
            <a:ext cx="734579" cy="734579"/>
          </a:xfrm>
          <a:custGeom>
            <a:avLst/>
            <a:gdLst/>
            <a:ahLst/>
            <a:cxnLst/>
            <a:rect l="l" t="t" r="r" b="b"/>
            <a:pathLst>
              <a:path w="1945905" h="1945905" extrusionOk="0">
                <a:moveTo>
                  <a:pt x="0" y="972953"/>
                </a:moveTo>
                <a:cubicBezTo>
                  <a:pt x="0" y="435606"/>
                  <a:pt x="435606" y="0"/>
                  <a:pt x="972953" y="0"/>
                </a:cubicBezTo>
                <a:cubicBezTo>
                  <a:pt x="1510300" y="0"/>
                  <a:pt x="1945906" y="435606"/>
                  <a:pt x="1945906" y="972953"/>
                </a:cubicBezTo>
                <a:cubicBezTo>
                  <a:pt x="1945906" y="1510300"/>
                  <a:pt x="1510300" y="1945906"/>
                  <a:pt x="972953" y="1945906"/>
                </a:cubicBezTo>
                <a:cubicBezTo>
                  <a:pt x="435606" y="1945906"/>
                  <a:pt x="0" y="1510300"/>
                  <a:pt x="0" y="972953"/>
                </a:cubicBezTo>
                <a:close/>
              </a:path>
            </a:pathLst>
          </a:custGeom>
          <a:solidFill>
            <a:srgbClr val="FFFF00"/>
          </a:solidFill>
          <a:ln>
            <a:noFill/>
          </a:ln>
        </p:spPr>
        <p:txBody>
          <a:bodyPr spcFirstLastPara="1" wrap="square" lIns="169150" tIns="169150" rIns="169150" bIns="16915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Bebas Neue"/>
              <a:ea typeface="Bebas Neue"/>
              <a:cs typeface="Bebas Neue"/>
              <a:sym typeface="Bebas Neue"/>
            </a:endParaRPr>
          </a:p>
        </p:txBody>
      </p:sp>
      <p:sp>
        <p:nvSpPr>
          <p:cNvPr id="745" name="Google Shape;745;gb952e3cef1_0_964"/>
          <p:cNvSpPr txBox="1"/>
          <p:nvPr/>
        </p:nvSpPr>
        <p:spPr>
          <a:xfrm>
            <a:off x="1393347" y="343989"/>
            <a:ext cx="11357100" cy="562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200"/>
              <a:buFont typeface="Bebas Neue"/>
              <a:buNone/>
            </a:pPr>
            <a:r>
              <a:rPr lang="en-GB" sz="4300" b="1" i="0" u="sng" strike="noStrike" cap="none">
                <a:solidFill>
                  <a:schemeClr val="dk2"/>
                </a:solidFill>
                <a:latin typeface="Calibri"/>
                <a:ea typeface="Calibri"/>
                <a:cs typeface="Calibri"/>
                <a:sym typeface="Calibri"/>
              </a:rPr>
              <a:t>Whole-School Careers Activities </a:t>
            </a:r>
            <a:endParaRPr sz="4300" b="1" i="0" u="sng" strike="noStrike" cap="none">
              <a:solidFill>
                <a:schemeClr val="dk2"/>
              </a:solidFill>
              <a:latin typeface="Calibri"/>
              <a:ea typeface="Calibri"/>
              <a:cs typeface="Calibri"/>
              <a:sym typeface="Calibri"/>
            </a:endParaRPr>
          </a:p>
        </p:txBody>
      </p:sp>
      <p:sp>
        <p:nvSpPr>
          <p:cNvPr id="746" name="Google Shape;746;gb952e3cef1_0_964"/>
          <p:cNvSpPr txBox="1"/>
          <p:nvPr/>
        </p:nvSpPr>
        <p:spPr>
          <a:xfrm>
            <a:off x="4398695" y="3832373"/>
            <a:ext cx="2803800" cy="84630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Clr>
                <a:srgbClr val="000000"/>
              </a:buClr>
              <a:buSzPts val="1500"/>
              <a:buFont typeface="Arial"/>
              <a:buNone/>
            </a:pPr>
            <a:r>
              <a:rPr lang="en-GB" sz="1500" b="1" i="0" u="none" strike="noStrike" cap="none">
                <a:solidFill>
                  <a:schemeClr val="dk1"/>
                </a:solidFill>
                <a:latin typeface="Calibri"/>
                <a:ea typeface="Calibri"/>
                <a:cs typeface="Calibri"/>
                <a:sym typeface="Calibri"/>
              </a:rPr>
              <a:t>March </a:t>
            </a:r>
            <a:endParaRPr sz="1800" b="0" i="0" u="none" strike="noStrike" cap="none">
              <a:solidFill>
                <a:srgbClr val="000000"/>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500"/>
              <a:buFont typeface="Arial"/>
              <a:buNone/>
            </a:pPr>
            <a:r>
              <a:rPr lang="en-GB" sz="1500" b="0" i="0" u="none" strike="noStrike" cap="none">
                <a:solidFill>
                  <a:schemeClr val="dk1"/>
                </a:solidFill>
                <a:latin typeface="Calibri"/>
                <a:ea typeface="Calibri"/>
                <a:cs typeface="Calibri"/>
                <a:sym typeface="Calibri"/>
              </a:rPr>
              <a:t>Assemblies and form time activities for all year groups along with subject-specific careers lessons across all curriculum areas </a:t>
            </a:r>
            <a:endParaRPr sz="1500" b="0" i="0" u="none" strike="noStrike" cap="none">
              <a:solidFill>
                <a:schemeClr val="dk1"/>
              </a:solidFill>
              <a:latin typeface="Calibri"/>
              <a:ea typeface="Calibri"/>
              <a:cs typeface="Calibri"/>
              <a:sym typeface="Calibri"/>
            </a:endParaRPr>
          </a:p>
        </p:txBody>
      </p:sp>
      <p:sp>
        <p:nvSpPr>
          <p:cNvPr id="747" name="Google Shape;747;gb952e3cef1_0_964"/>
          <p:cNvSpPr/>
          <p:nvPr/>
        </p:nvSpPr>
        <p:spPr>
          <a:xfrm>
            <a:off x="1143613" y="4609445"/>
            <a:ext cx="2139000" cy="372300"/>
          </a:xfrm>
          <a:prstGeom prst="rect">
            <a:avLst/>
          </a:prstGeom>
          <a:noFill/>
          <a:ln>
            <a:noFill/>
          </a:ln>
        </p:spPr>
        <p:txBody>
          <a:bodyPr spcFirstLastPara="1" wrap="square" lIns="109700" tIns="54850" rIns="109700" bIns="5485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Calibri"/>
                <a:ea typeface="Calibri"/>
                <a:cs typeface="Calibri"/>
                <a:sym typeface="Calibri"/>
              </a:rPr>
              <a:t>British Science Week </a:t>
            </a:r>
            <a:endParaRPr sz="1500" b="0" i="0" u="none" strike="noStrike" cap="none">
              <a:solidFill>
                <a:srgbClr val="000000"/>
              </a:solidFill>
              <a:latin typeface="Calibri"/>
              <a:ea typeface="Calibri"/>
              <a:cs typeface="Calibri"/>
              <a:sym typeface="Calibri"/>
            </a:endParaRPr>
          </a:p>
        </p:txBody>
      </p:sp>
      <p:sp>
        <p:nvSpPr>
          <p:cNvPr id="748" name="Google Shape;748;gb952e3cef1_0_964"/>
          <p:cNvSpPr txBox="1"/>
          <p:nvPr/>
        </p:nvSpPr>
        <p:spPr>
          <a:xfrm>
            <a:off x="1218124" y="5564087"/>
            <a:ext cx="2803800" cy="28770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Clr>
                <a:srgbClr val="000000"/>
              </a:buClr>
              <a:buSzPts val="1100"/>
              <a:buFont typeface="Arial"/>
              <a:buNone/>
            </a:pPr>
            <a:endParaRPr sz="1100" b="0" i="0" u="none" strike="noStrike" cap="none">
              <a:solidFill>
                <a:schemeClr val="dk1"/>
              </a:solidFill>
              <a:latin typeface="Bebas Neue"/>
              <a:ea typeface="Bebas Neue"/>
              <a:cs typeface="Bebas Neue"/>
              <a:sym typeface="Bebas Neue"/>
            </a:endParaRPr>
          </a:p>
        </p:txBody>
      </p:sp>
      <p:sp>
        <p:nvSpPr>
          <p:cNvPr id="749" name="Google Shape;749;gb952e3cef1_0_964"/>
          <p:cNvSpPr/>
          <p:nvPr/>
        </p:nvSpPr>
        <p:spPr>
          <a:xfrm>
            <a:off x="312046" y="4764018"/>
            <a:ext cx="734579" cy="734579"/>
          </a:xfrm>
          <a:custGeom>
            <a:avLst/>
            <a:gdLst/>
            <a:ahLst/>
            <a:cxnLst/>
            <a:rect l="l" t="t" r="r" b="b"/>
            <a:pathLst>
              <a:path w="1945905" h="1945905" extrusionOk="0">
                <a:moveTo>
                  <a:pt x="0" y="972953"/>
                </a:moveTo>
                <a:cubicBezTo>
                  <a:pt x="0" y="435606"/>
                  <a:pt x="435606" y="0"/>
                  <a:pt x="972953" y="0"/>
                </a:cubicBezTo>
                <a:cubicBezTo>
                  <a:pt x="1510300" y="0"/>
                  <a:pt x="1945906" y="435606"/>
                  <a:pt x="1945906" y="972953"/>
                </a:cubicBezTo>
                <a:cubicBezTo>
                  <a:pt x="1945906" y="1510300"/>
                  <a:pt x="1510300" y="1945906"/>
                  <a:pt x="972953" y="1945906"/>
                </a:cubicBezTo>
                <a:cubicBezTo>
                  <a:pt x="435606" y="1945906"/>
                  <a:pt x="0" y="1510300"/>
                  <a:pt x="0" y="972953"/>
                </a:cubicBezTo>
                <a:close/>
              </a:path>
            </a:pathLst>
          </a:custGeom>
          <a:solidFill>
            <a:srgbClr val="0000FF"/>
          </a:solidFill>
          <a:ln>
            <a:noFill/>
          </a:ln>
        </p:spPr>
        <p:txBody>
          <a:bodyPr spcFirstLastPara="1" wrap="square" lIns="169150" tIns="169150" rIns="169150" bIns="16915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Bebas Neue"/>
              <a:ea typeface="Bebas Neue"/>
              <a:cs typeface="Bebas Neue"/>
              <a:sym typeface="Bebas Neue"/>
            </a:endParaRPr>
          </a:p>
        </p:txBody>
      </p:sp>
      <p:sp>
        <p:nvSpPr>
          <p:cNvPr id="750" name="Google Shape;750;gb952e3cef1_0_964"/>
          <p:cNvSpPr txBox="1"/>
          <p:nvPr/>
        </p:nvSpPr>
        <p:spPr>
          <a:xfrm>
            <a:off x="1143619" y="5191812"/>
            <a:ext cx="2803800" cy="660000"/>
          </a:xfrm>
          <a:prstGeom prst="rect">
            <a:avLst/>
          </a:prstGeom>
          <a:noFill/>
          <a:ln>
            <a:noFill/>
          </a:ln>
        </p:spPr>
        <p:txBody>
          <a:bodyPr spcFirstLastPara="1" wrap="square" lIns="109700" tIns="54850" rIns="109700" bIns="54850" anchor="t" anchorCtr="0">
            <a:spAutoFit/>
          </a:bodyPr>
          <a:lstStyle/>
          <a:p>
            <a:pPr marL="0" marR="0" lvl="0" indent="0" algn="l" rtl="0">
              <a:lnSpc>
                <a:spcPct val="110000"/>
              </a:lnSpc>
              <a:spcBef>
                <a:spcPts val="0"/>
              </a:spcBef>
              <a:spcAft>
                <a:spcPts val="0"/>
              </a:spcAft>
              <a:buClr>
                <a:srgbClr val="000000"/>
              </a:buClr>
              <a:buSzPts val="1500"/>
              <a:buFont typeface="Arial"/>
              <a:buNone/>
            </a:pPr>
            <a:r>
              <a:rPr lang="en-GB" sz="1500" b="1" i="0" u="none" strike="noStrike" cap="none">
                <a:solidFill>
                  <a:schemeClr val="dk1"/>
                </a:solidFill>
                <a:latin typeface="Calibri"/>
                <a:ea typeface="Calibri"/>
                <a:cs typeface="Calibri"/>
                <a:sym typeface="Calibri"/>
              </a:rPr>
              <a:t>March</a:t>
            </a:r>
            <a:endParaRPr sz="15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500"/>
              <a:buFont typeface="Arial"/>
              <a:buNone/>
            </a:pPr>
            <a:r>
              <a:rPr lang="en-GB" sz="1500" b="0" i="0" u="none" strike="noStrike" cap="none">
                <a:solidFill>
                  <a:schemeClr val="dk1"/>
                </a:solidFill>
                <a:latin typeface="Calibri"/>
                <a:ea typeface="Calibri"/>
                <a:cs typeface="Calibri"/>
                <a:sym typeface="Calibri"/>
              </a:rPr>
              <a:t>Energy Game – run through science/STEM for KS3/Y10 students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4"/>
        <p:cNvGrpSpPr/>
        <p:nvPr/>
      </p:nvGrpSpPr>
      <p:grpSpPr>
        <a:xfrm>
          <a:off x="0" y="0"/>
          <a:ext cx="0" cy="0"/>
          <a:chOff x="0" y="0"/>
          <a:chExt cx="0" cy="0"/>
        </a:xfrm>
      </p:grpSpPr>
      <p:sp>
        <p:nvSpPr>
          <p:cNvPr id="755" name="Google Shape;755;p16"/>
          <p:cNvSpPr txBox="1">
            <a:spLocks noGrp="1"/>
          </p:cNvSpPr>
          <p:nvPr>
            <p:ph type="title" idx="4294967295"/>
          </p:nvPr>
        </p:nvSpPr>
        <p:spPr>
          <a:xfrm>
            <a:off x="2301098" y="317321"/>
            <a:ext cx="11356975" cy="5619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2299"/>
              <a:buFont typeface="Bebas Neue"/>
              <a:buNone/>
            </a:pPr>
            <a:r>
              <a:rPr lang="en-GB" sz="4300" b="1" u="sng">
                <a:latin typeface="Calibri"/>
                <a:ea typeface="Calibri"/>
                <a:cs typeface="Calibri"/>
                <a:sym typeface="Calibri"/>
              </a:rPr>
              <a:t>The Monitoring and Review Cycle </a:t>
            </a:r>
            <a:endParaRPr sz="4300" b="1" u="sng">
              <a:latin typeface="Calibri"/>
              <a:ea typeface="Calibri"/>
              <a:cs typeface="Calibri"/>
              <a:sym typeface="Calibri"/>
            </a:endParaRPr>
          </a:p>
        </p:txBody>
      </p:sp>
      <p:sp>
        <p:nvSpPr>
          <p:cNvPr id="756" name="Google Shape;756;p16"/>
          <p:cNvSpPr txBox="1">
            <a:spLocks noGrp="1"/>
          </p:cNvSpPr>
          <p:nvPr>
            <p:ph type="body" idx="4294967295"/>
          </p:nvPr>
        </p:nvSpPr>
        <p:spPr>
          <a:xfrm>
            <a:off x="3233381" y="879296"/>
            <a:ext cx="11356975" cy="4365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200">
                <a:latin typeface="Calibri"/>
                <a:ea typeface="Calibri"/>
                <a:cs typeface="Calibri"/>
                <a:sym typeface="Calibri"/>
              </a:rPr>
              <a:t>Following each of our Careers events we will: </a:t>
            </a:r>
            <a:endParaRPr sz="2200">
              <a:latin typeface="Calibri"/>
              <a:ea typeface="Calibri"/>
              <a:cs typeface="Calibri"/>
              <a:sym typeface="Calibri"/>
            </a:endParaRPr>
          </a:p>
        </p:txBody>
      </p:sp>
      <p:cxnSp>
        <p:nvCxnSpPr>
          <p:cNvPr id="757" name="Google Shape;757;p16"/>
          <p:cNvCxnSpPr/>
          <p:nvPr/>
        </p:nvCxnSpPr>
        <p:spPr>
          <a:xfrm>
            <a:off x="4934062" y="1346275"/>
            <a:ext cx="2043953" cy="0"/>
          </a:xfrm>
          <a:prstGeom prst="straightConnector1">
            <a:avLst/>
          </a:prstGeom>
          <a:noFill/>
          <a:ln w="9525" cap="flat" cmpd="sng">
            <a:solidFill>
              <a:srgbClr val="D8D8D8"/>
            </a:solidFill>
            <a:prstDash val="solid"/>
            <a:miter lim="800000"/>
            <a:headEnd type="none" w="sm" len="sm"/>
            <a:tailEnd type="none" w="sm" len="sm"/>
          </a:ln>
        </p:spPr>
      </p:cxnSp>
      <p:grpSp>
        <p:nvGrpSpPr>
          <p:cNvPr id="758" name="Google Shape;758;p16"/>
          <p:cNvGrpSpPr/>
          <p:nvPr/>
        </p:nvGrpSpPr>
        <p:grpSpPr>
          <a:xfrm>
            <a:off x="1294651" y="1990113"/>
            <a:ext cx="9602696" cy="1523504"/>
            <a:chOff x="4223" y="1040625"/>
            <a:chExt cx="9602696" cy="1523504"/>
          </a:xfrm>
        </p:grpSpPr>
        <p:sp>
          <p:nvSpPr>
            <p:cNvPr id="759" name="Google Shape;759;p16"/>
            <p:cNvSpPr/>
            <p:nvPr/>
          </p:nvSpPr>
          <p:spPr>
            <a:xfrm>
              <a:off x="4223" y="1040625"/>
              <a:ext cx="1846672" cy="1523504"/>
            </a:xfrm>
            <a:prstGeom prst="roundRect">
              <a:avLst>
                <a:gd name="adj" fmla="val 10000"/>
              </a:avLst>
            </a:prstGeom>
            <a:solidFill>
              <a:srgbClr val="F29B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6"/>
            <p:cNvSpPr txBox="1"/>
            <p:nvPr/>
          </p:nvSpPr>
          <p:spPr>
            <a:xfrm>
              <a:off x="48845" y="1085247"/>
              <a:ext cx="1757428" cy="1434260"/>
            </a:xfrm>
            <a:prstGeom prst="rect">
              <a:avLst/>
            </a:prstGeom>
            <a:solidFill>
              <a:srgbClr val="0000F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Bebas Neue"/>
                <a:buNone/>
              </a:pPr>
              <a:r>
                <a:rPr lang="en-GB" sz="1800" b="0" i="0" u="none" strike="noStrike" cap="none">
                  <a:solidFill>
                    <a:schemeClr val="lt1"/>
                  </a:solidFill>
                  <a:latin typeface="Calibri"/>
                  <a:ea typeface="Calibri"/>
                  <a:cs typeface="Calibri"/>
                  <a:sym typeface="Calibri"/>
                </a:rPr>
                <a:t>Gain feedback from all relevant stakeholders, including external visitors </a:t>
              </a:r>
              <a:endParaRPr sz="1400" b="0" i="0" u="none" strike="noStrike" cap="none">
                <a:solidFill>
                  <a:srgbClr val="000000"/>
                </a:solidFill>
                <a:latin typeface="Calibri"/>
                <a:ea typeface="Calibri"/>
                <a:cs typeface="Calibri"/>
                <a:sym typeface="Calibri"/>
              </a:endParaRPr>
            </a:p>
          </p:txBody>
        </p:sp>
        <p:sp>
          <p:nvSpPr>
            <p:cNvPr id="761" name="Google Shape;761;p16"/>
            <p:cNvSpPr/>
            <p:nvPr/>
          </p:nvSpPr>
          <p:spPr>
            <a:xfrm>
              <a:off x="2035563" y="1573390"/>
              <a:ext cx="391494" cy="457974"/>
            </a:xfrm>
            <a:prstGeom prst="rightArrow">
              <a:avLst>
                <a:gd name="adj1" fmla="val 60000"/>
                <a:gd name="adj2" fmla="val 50000"/>
              </a:avLst>
            </a:prstGeom>
            <a:solidFill>
              <a:srgbClr val="F7C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6"/>
            <p:cNvSpPr txBox="1"/>
            <p:nvPr/>
          </p:nvSpPr>
          <p:spPr>
            <a:xfrm>
              <a:off x="2035563" y="1664985"/>
              <a:ext cx="274046" cy="2747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Lato Light"/>
                <a:buNone/>
              </a:pPr>
              <a:endParaRPr sz="1400" b="0" i="0" u="none" strike="noStrike" cap="none">
                <a:solidFill>
                  <a:schemeClr val="lt1"/>
                </a:solidFill>
                <a:latin typeface="Bebas Neue"/>
                <a:ea typeface="Bebas Neue"/>
                <a:cs typeface="Bebas Neue"/>
                <a:sym typeface="Bebas Neue"/>
              </a:endParaRPr>
            </a:p>
          </p:txBody>
        </p:sp>
        <p:sp>
          <p:nvSpPr>
            <p:cNvPr id="763" name="Google Shape;763;p16"/>
            <p:cNvSpPr/>
            <p:nvPr/>
          </p:nvSpPr>
          <p:spPr>
            <a:xfrm>
              <a:off x="2589565" y="1040625"/>
              <a:ext cx="1846672" cy="1523504"/>
            </a:xfrm>
            <a:prstGeom prst="roundRect">
              <a:avLst>
                <a:gd name="adj" fmla="val 10000"/>
              </a:avLst>
            </a:prstGeom>
            <a:solidFill>
              <a:srgbClr val="F29B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6"/>
            <p:cNvSpPr txBox="1"/>
            <p:nvPr/>
          </p:nvSpPr>
          <p:spPr>
            <a:xfrm>
              <a:off x="2634187" y="1085247"/>
              <a:ext cx="1757428" cy="1434260"/>
            </a:xfrm>
            <a:prstGeom prst="rect">
              <a:avLst/>
            </a:prstGeom>
            <a:solidFill>
              <a:srgbClr val="FFFF00"/>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Bebas Neue"/>
                <a:buNone/>
              </a:pPr>
              <a:r>
                <a:rPr lang="en-GB" sz="1800" b="0" i="0" u="none" strike="noStrike" cap="none">
                  <a:solidFill>
                    <a:srgbClr val="000000"/>
                  </a:solidFill>
                  <a:latin typeface="Calibri"/>
                  <a:ea typeface="Calibri"/>
                  <a:cs typeface="Calibri"/>
                  <a:sym typeface="Calibri"/>
                </a:rPr>
                <a:t>Review, adapt, change as necessary </a:t>
              </a:r>
              <a:endParaRPr sz="1400" b="0" i="0" u="none" strike="noStrike" cap="none">
                <a:solidFill>
                  <a:srgbClr val="000000"/>
                </a:solidFill>
                <a:latin typeface="Calibri"/>
                <a:ea typeface="Calibri"/>
                <a:cs typeface="Calibri"/>
                <a:sym typeface="Calibri"/>
              </a:endParaRPr>
            </a:p>
          </p:txBody>
        </p:sp>
        <p:sp>
          <p:nvSpPr>
            <p:cNvPr id="765" name="Google Shape;765;p16"/>
            <p:cNvSpPr/>
            <p:nvPr/>
          </p:nvSpPr>
          <p:spPr>
            <a:xfrm>
              <a:off x="4639234" y="1573390"/>
              <a:ext cx="430354" cy="457974"/>
            </a:xfrm>
            <a:prstGeom prst="rightArrow">
              <a:avLst>
                <a:gd name="adj1" fmla="val 60000"/>
                <a:gd name="adj2" fmla="val 50000"/>
              </a:avLst>
            </a:prstGeom>
            <a:solidFill>
              <a:srgbClr val="F7C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6"/>
            <p:cNvSpPr txBox="1"/>
            <p:nvPr/>
          </p:nvSpPr>
          <p:spPr>
            <a:xfrm>
              <a:off x="4639234" y="1664985"/>
              <a:ext cx="301248" cy="2747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Lato Light"/>
                <a:buNone/>
              </a:pPr>
              <a:endParaRPr sz="1400" b="0" i="0" u="none" strike="noStrike" cap="none">
                <a:solidFill>
                  <a:schemeClr val="lt1"/>
                </a:solidFill>
                <a:latin typeface="Bebas Neue"/>
                <a:ea typeface="Bebas Neue"/>
                <a:cs typeface="Bebas Neue"/>
                <a:sym typeface="Bebas Neue"/>
              </a:endParaRPr>
            </a:p>
          </p:txBody>
        </p:sp>
        <p:sp>
          <p:nvSpPr>
            <p:cNvPr id="767" name="Google Shape;767;p16"/>
            <p:cNvSpPr/>
            <p:nvPr/>
          </p:nvSpPr>
          <p:spPr>
            <a:xfrm>
              <a:off x="5248226" y="1040625"/>
              <a:ext cx="1846672" cy="1523504"/>
            </a:xfrm>
            <a:prstGeom prst="roundRect">
              <a:avLst>
                <a:gd name="adj" fmla="val 10000"/>
              </a:avLst>
            </a:prstGeom>
            <a:solidFill>
              <a:srgbClr val="F29B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6"/>
            <p:cNvSpPr txBox="1"/>
            <p:nvPr/>
          </p:nvSpPr>
          <p:spPr>
            <a:xfrm>
              <a:off x="5292848" y="1085247"/>
              <a:ext cx="1757428" cy="1434260"/>
            </a:xfrm>
            <a:prstGeom prst="rect">
              <a:avLst/>
            </a:prstGeom>
            <a:solidFill>
              <a:srgbClr val="0000F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Bebas Neue"/>
                <a:buNone/>
              </a:pPr>
              <a:r>
                <a:rPr lang="en-GB" sz="1800" b="0" i="0" u="none" strike="noStrike" cap="none">
                  <a:solidFill>
                    <a:schemeClr val="lt1"/>
                  </a:solidFill>
                  <a:latin typeface="Calibri"/>
                  <a:ea typeface="Calibri"/>
                  <a:cs typeface="Calibri"/>
                  <a:sym typeface="Calibri"/>
                </a:rPr>
                <a:t>Publish termly reports on careers activities for the school website </a:t>
              </a:r>
              <a:endParaRPr sz="1400" b="0" i="0" u="none" strike="noStrike" cap="none">
                <a:solidFill>
                  <a:srgbClr val="000000"/>
                </a:solidFill>
                <a:latin typeface="Calibri"/>
                <a:ea typeface="Calibri"/>
                <a:cs typeface="Calibri"/>
                <a:sym typeface="Calibri"/>
              </a:endParaRPr>
            </a:p>
          </p:txBody>
        </p:sp>
        <p:sp>
          <p:nvSpPr>
            <p:cNvPr id="769" name="Google Shape;769;p16"/>
            <p:cNvSpPr/>
            <p:nvPr/>
          </p:nvSpPr>
          <p:spPr>
            <a:xfrm>
              <a:off x="7261236" y="1573390"/>
              <a:ext cx="352634" cy="457974"/>
            </a:xfrm>
            <a:prstGeom prst="rightArrow">
              <a:avLst>
                <a:gd name="adj1" fmla="val 60000"/>
                <a:gd name="adj2" fmla="val 50000"/>
              </a:avLst>
            </a:prstGeom>
            <a:solidFill>
              <a:srgbClr val="F7C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16"/>
            <p:cNvSpPr txBox="1"/>
            <p:nvPr/>
          </p:nvSpPr>
          <p:spPr>
            <a:xfrm>
              <a:off x="7261236" y="1664985"/>
              <a:ext cx="246844" cy="2747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Lato Light"/>
                <a:buNone/>
              </a:pPr>
              <a:endParaRPr sz="1400" b="0" i="0" u="none" strike="noStrike" cap="none">
                <a:solidFill>
                  <a:schemeClr val="lt1"/>
                </a:solidFill>
                <a:latin typeface="Bebas Neue"/>
                <a:ea typeface="Bebas Neue"/>
                <a:cs typeface="Bebas Neue"/>
                <a:sym typeface="Bebas Neue"/>
              </a:endParaRPr>
            </a:p>
          </p:txBody>
        </p:sp>
        <p:sp>
          <p:nvSpPr>
            <p:cNvPr id="771" name="Google Shape;771;p16"/>
            <p:cNvSpPr/>
            <p:nvPr/>
          </p:nvSpPr>
          <p:spPr>
            <a:xfrm>
              <a:off x="7760247" y="1040625"/>
              <a:ext cx="1846672" cy="1523504"/>
            </a:xfrm>
            <a:prstGeom prst="roundRect">
              <a:avLst>
                <a:gd name="adj" fmla="val 10000"/>
              </a:avLst>
            </a:prstGeom>
            <a:solidFill>
              <a:srgbClr val="F29B2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6"/>
            <p:cNvSpPr txBox="1"/>
            <p:nvPr/>
          </p:nvSpPr>
          <p:spPr>
            <a:xfrm>
              <a:off x="7804869" y="1085247"/>
              <a:ext cx="1757428" cy="1434260"/>
            </a:xfrm>
            <a:prstGeom prst="rect">
              <a:avLst/>
            </a:prstGeom>
            <a:solidFill>
              <a:srgbClr val="FFFF00"/>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Bebas Neue"/>
                <a:buNone/>
              </a:pPr>
              <a:r>
                <a:rPr lang="en-GB" sz="1800" b="0" i="0" u="none" strike="noStrike" cap="none">
                  <a:solidFill>
                    <a:srgbClr val="000000"/>
                  </a:solidFill>
                  <a:latin typeface="Calibri"/>
                  <a:ea typeface="Calibri"/>
                  <a:cs typeface="Calibri"/>
                  <a:sym typeface="Calibri"/>
                </a:rPr>
                <a:t>Provide an annual report based on stakeholder feedback </a:t>
              </a:r>
              <a:endParaRPr sz="1400" b="0" i="0" u="none" strike="noStrike" cap="none">
                <a:solidFill>
                  <a:srgbClr val="000000"/>
                </a:solidFill>
                <a:latin typeface="Calibri"/>
                <a:ea typeface="Calibri"/>
                <a:cs typeface="Calibri"/>
                <a:sym typeface="Calibri"/>
              </a:endParaRPr>
            </a:p>
          </p:txBody>
        </p:sp>
      </p:grpSp>
      <p:pic>
        <p:nvPicPr>
          <p:cNvPr id="773" name="Google Shape;773;p16"/>
          <p:cNvPicPr preferRelativeResize="0">
            <a:picLocks noGrp="1"/>
          </p:cNvPicPr>
          <p:nvPr>
            <p:ph type="pic" idx="2"/>
          </p:nvPr>
        </p:nvPicPr>
        <p:blipFill rotWithShape="1">
          <a:blip r:embed="rId3">
            <a:alphaModFix/>
          </a:blip>
          <a:srcRect t="33865" b="33865"/>
          <a:stretch/>
        </p:blipFill>
        <p:spPr>
          <a:xfrm>
            <a:off x="0" y="4554244"/>
            <a:ext cx="12192000" cy="23037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Google Shape;543;p2"/>
          <p:cNvSpPr txBox="1">
            <a:spLocks noGrp="1"/>
          </p:cNvSpPr>
          <p:nvPr>
            <p:ph type="title"/>
          </p:nvPr>
        </p:nvSpPr>
        <p:spPr>
          <a:xfrm>
            <a:off x="754386" y="130742"/>
            <a:ext cx="11357100" cy="56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Bebas Neue"/>
              <a:buNone/>
            </a:pPr>
            <a:r>
              <a:rPr lang="en-GB" sz="4300" b="1" u="sng">
                <a:solidFill>
                  <a:schemeClr val="dk2"/>
                </a:solidFill>
                <a:latin typeface="Calibri"/>
                <a:ea typeface="Calibri"/>
                <a:cs typeface="Calibri"/>
                <a:sym typeface="Calibri"/>
              </a:rPr>
              <a:t>Coal Clough Academy’s Mission</a:t>
            </a:r>
            <a:r>
              <a:rPr lang="en-GB" sz="4300" b="1" u="sng">
                <a:solidFill>
                  <a:schemeClr val="dk2"/>
                </a:solidFill>
                <a:latin typeface="Bebas Neue"/>
                <a:ea typeface="Bebas Neue"/>
                <a:cs typeface="Bebas Neue"/>
                <a:sym typeface="Bebas Neue"/>
              </a:rPr>
              <a:t> </a:t>
            </a:r>
            <a:endParaRPr sz="4300" b="1" u="sng">
              <a:solidFill>
                <a:schemeClr val="dk2"/>
              </a:solidFill>
              <a:latin typeface="Bebas Neue"/>
              <a:ea typeface="Bebas Neue"/>
              <a:cs typeface="Bebas Neue"/>
              <a:sym typeface="Bebas Neue"/>
            </a:endParaRPr>
          </a:p>
        </p:txBody>
      </p:sp>
      <p:sp>
        <p:nvSpPr>
          <p:cNvPr id="544" name="Google Shape;544;p2"/>
          <p:cNvSpPr/>
          <p:nvPr/>
        </p:nvSpPr>
        <p:spPr>
          <a:xfrm>
            <a:off x="84575" y="693250"/>
            <a:ext cx="3336000" cy="3182700"/>
          </a:xfrm>
          <a:prstGeom prst="ellipse">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Deliver the school’s mission statement, so that all pupils have the skills, knowledge and aspiration to access further education, training or employment</a:t>
            </a:r>
            <a:endParaRPr sz="1400" b="0" i="0" u="none" strike="noStrike" cap="none">
              <a:solidFill>
                <a:srgbClr val="FFFFFF"/>
              </a:solidFill>
              <a:latin typeface="Calibri"/>
              <a:ea typeface="Calibri"/>
              <a:cs typeface="Calibri"/>
              <a:sym typeface="Calibri"/>
            </a:endParaRPr>
          </a:p>
        </p:txBody>
      </p:sp>
      <p:sp>
        <p:nvSpPr>
          <p:cNvPr id="545" name="Google Shape;545;p2"/>
          <p:cNvSpPr/>
          <p:nvPr/>
        </p:nvSpPr>
        <p:spPr>
          <a:xfrm>
            <a:off x="2392725" y="3263125"/>
            <a:ext cx="3488100" cy="34881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Provide a stable careers programme that at least meets the statutory guidance enshrined in the Gatsby Benchmarks</a:t>
            </a:r>
            <a:r>
              <a:rPr lang="en-GB" sz="1800" b="0" i="0" u="none" strike="noStrike" cap="none">
                <a:solidFill>
                  <a:srgbClr val="000000"/>
                </a:solidFill>
                <a:latin typeface="Lato Light"/>
                <a:ea typeface="Lato Light"/>
                <a:cs typeface="Lato Light"/>
                <a:sym typeface="Lato Light"/>
              </a:rPr>
              <a:t> </a:t>
            </a: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a:off x="5476275" y="1185250"/>
            <a:ext cx="3201300" cy="33042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Provide experiences that will ensure our pupils have a competitive edge in the labour market </a:t>
            </a:r>
            <a:endParaRPr sz="1400" b="0" i="0" u="none" strike="noStrike" cap="none">
              <a:solidFill>
                <a:srgbClr val="000000"/>
              </a:solidFill>
              <a:latin typeface="Calibri"/>
              <a:ea typeface="Calibri"/>
              <a:cs typeface="Calibri"/>
              <a:sym typeface="Calibri"/>
            </a:endParaRPr>
          </a:p>
        </p:txBody>
      </p:sp>
      <p:sp>
        <p:nvSpPr>
          <p:cNvPr id="547" name="Google Shape;547;p2"/>
          <p:cNvSpPr/>
          <p:nvPr/>
        </p:nvSpPr>
        <p:spPr>
          <a:xfrm>
            <a:off x="8323825" y="3033025"/>
            <a:ext cx="3707100" cy="3718200"/>
          </a:xfrm>
          <a:prstGeom prst="ellipse">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Provide opportunities to challenge career stereotypes and develop a full understanding of the world of work, so that pupils are ready to take their next steps </a:t>
            </a:r>
            <a:endParaRPr sz="15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b44d3714ae_0_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3</a:t>
            </a:fld>
            <a:endParaRPr/>
          </a:p>
        </p:txBody>
      </p:sp>
      <p:grpSp>
        <p:nvGrpSpPr>
          <p:cNvPr id="554" name="Google Shape;554;gb44d3714ae_0_0"/>
          <p:cNvGrpSpPr/>
          <p:nvPr/>
        </p:nvGrpSpPr>
        <p:grpSpPr>
          <a:xfrm>
            <a:off x="3031500" y="364500"/>
            <a:ext cx="6129040" cy="6129040"/>
            <a:chOff x="1614944" y="23630"/>
            <a:chExt cx="6129040" cy="6129040"/>
          </a:xfrm>
        </p:grpSpPr>
        <p:sp>
          <p:nvSpPr>
            <p:cNvPr id="555" name="Google Shape;555;gb44d3714ae_0_0"/>
            <p:cNvSpPr/>
            <p:nvPr/>
          </p:nvSpPr>
          <p:spPr>
            <a:xfrm>
              <a:off x="3983464" y="2392150"/>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b44d3714ae_0_0"/>
            <p:cNvSpPr txBox="1"/>
            <p:nvPr/>
          </p:nvSpPr>
          <p:spPr>
            <a:xfrm>
              <a:off x="4187312" y="2595998"/>
              <a:ext cx="984300" cy="984300"/>
            </a:xfrm>
            <a:prstGeom prst="rect">
              <a:avLst/>
            </a:prstGeom>
            <a:solidFill>
              <a:srgbClr val="0000FF"/>
            </a:solid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b="0" i="0" u="none" strike="noStrike" cap="none">
                  <a:solidFill>
                    <a:schemeClr val="lt1"/>
                  </a:solidFill>
                  <a:latin typeface="Calibri"/>
                  <a:ea typeface="Calibri"/>
                  <a:cs typeface="Calibri"/>
                  <a:sym typeface="Calibri"/>
                </a:rPr>
                <a:t>Gatsby Benchmarks </a:t>
              </a:r>
              <a:endParaRPr sz="1400" b="0" i="0" u="none" strike="noStrike" cap="none">
                <a:solidFill>
                  <a:srgbClr val="000000"/>
                </a:solidFill>
                <a:latin typeface="Arial"/>
                <a:ea typeface="Arial"/>
                <a:cs typeface="Arial"/>
                <a:sym typeface="Arial"/>
              </a:endParaRPr>
            </a:p>
          </p:txBody>
        </p:sp>
        <p:sp>
          <p:nvSpPr>
            <p:cNvPr id="557" name="Google Shape;557;gb44d3714ae_0_0"/>
            <p:cNvSpPr/>
            <p:nvPr/>
          </p:nvSpPr>
          <p:spPr>
            <a:xfrm rot="-5400000">
              <a:off x="4191157" y="1890550"/>
              <a:ext cx="976500" cy="26700"/>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gb44d3714ae_0_0"/>
            <p:cNvSpPr txBox="1"/>
            <p:nvPr/>
          </p:nvSpPr>
          <p:spPr>
            <a:xfrm rot="-5400000">
              <a:off x="4655029" y="1879383"/>
              <a:ext cx="48900" cy="4890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59" name="Google Shape;559;gb44d3714ae_0_0"/>
            <p:cNvSpPr/>
            <p:nvPr/>
          </p:nvSpPr>
          <p:spPr>
            <a:xfrm>
              <a:off x="3983464" y="23630"/>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b44d3714ae_0_0"/>
            <p:cNvSpPr txBox="1"/>
            <p:nvPr/>
          </p:nvSpPr>
          <p:spPr>
            <a:xfrm>
              <a:off x="4031921" y="227505"/>
              <a:ext cx="1295100" cy="984300"/>
            </a:xfrm>
            <a:prstGeom prst="rect">
              <a:avLst/>
            </a:prstGeom>
            <a:solidFill>
              <a:srgbClr val="0000FF"/>
            </a:solidFill>
            <a:ln>
              <a:noFill/>
            </a:ln>
          </p:spPr>
          <p:txBody>
            <a:bodyPr spcFirstLastPara="1" wrap="square" lIns="8250" tIns="8250" rIns="8250" bIns="8250" anchor="ctr" anchorCtr="0">
              <a:noAutofit/>
            </a:bodyPr>
            <a:lstStyle/>
            <a:p>
              <a:pPr marL="457200" marR="0" lvl="0" indent="-311150" algn="l" rtl="0">
                <a:lnSpc>
                  <a:spcPct val="90000"/>
                </a:lnSpc>
                <a:spcBef>
                  <a:spcPts val="0"/>
                </a:spcBef>
                <a:spcAft>
                  <a:spcPts val="0"/>
                </a:spcAft>
                <a:buClr>
                  <a:schemeClr val="lt1"/>
                </a:buClr>
                <a:buSzPts val="1300"/>
                <a:buFont typeface="Calibri"/>
                <a:buAutoNum type="arabicPeriod"/>
              </a:pPr>
              <a:r>
                <a:rPr lang="en-GB" sz="1300">
                  <a:solidFill>
                    <a:schemeClr val="lt1"/>
                  </a:solidFill>
                  <a:latin typeface="Calibri"/>
                  <a:ea typeface="Calibri"/>
                  <a:cs typeface="Calibri"/>
                  <a:sym typeface="Calibri"/>
                </a:rPr>
                <a:t>Careers P</a:t>
              </a:r>
              <a:r>
                <a:rPr lang="en-GB" sz="1300" b="0" i="0" u="none" strike="noStrike" cap="none">
                  <a:solidFill>
                    <a:schemeClr val="lt1"/>
                  </a:solidFill>
                  <a:latin typeface="Calibri"/>
                  <a:ea typeface="Calibri"/>
                  <a:cs typeface="Calibri"/>
                  <a:sym typeface="Calibri"/>
                </a:rPr>
                <a:t>rogramme  </a:t>
              </a:r>
              <a:endParaRPr sz="1400" b="0" i="0" u="none" strike="noStrike" cap="none">
                <a:solidFill>
                  <a:srgbClr val="000000"/>
                </a:solidFill>
                <a:latin typeface="Arial"/>
                <a:ea typeface="Arial"/>
                <a:cs typeface="Arial"/>
                <a:sym typeface="Arial"/>
              </a:endParaRPr>
            </a:p>
          </p:txBody>
        </p:sp>
        <p:sp>
          <p:nvSpPr>
            <p:cNvPr id="561" name="Google Shape;561;gb44d3714ae_0_0"/>
            <p:cNvSpPr/>
            <p:nvPr/>
          </p:nvSpPr>
          <p:spPr>
            <a:xfrm rot="-2700000">
              <a:off x="5028532" y="2237318"/>
              <a:ext cx="976656" cy="26729"/>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b44d3714ae_0_0"/>
            <p:cNvSpPr txBox="1"/>
            <p:nvPr/>
          </p:nvSpPr>
          <p:spPr>
            <a:xfrm rot="-2700000">
              <a:off x="5492419" y="2226336"/>
              <a:ext cx="48790" cy="4879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63" name="Google Shape;563;gb44d3714ae_0_0"/>
            <p:cNvSpPr/>
            <p:nvPr/>
          </p:nvSpPr>
          <p:spPr>
            <a:xfrm>
              <a:off x="5658260" y="717354"/>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b44d3714ae_0_0"/>
            <p:cNvSpPr txBox="1"/>
            <p:nvPr/>
          </p:nvSpPr>
          <p:spPr>
            <a:xfrm>
              <a:off x="5862108" y="921202"/>
              <a:ext cx="984300" cy="984300"/>
            </a:xfrm>
            <a:prstGeom prst="rect">
              <a:avLst/>
            </a:prstGeom>
            <a:solidFill>
              <a:srgbClr val="0000FF"/>
            </a:solid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rgbClr val="FFFFFF"/>
                  </a:solidFill>
                  <a:latin typeface="Calibri"/>
                  <a:ea typeface="Calibri"/>
                  <a:cs typeface="Calibri"/>
                  <a:sym typeface="Calibri"/>
                </a:rPr>
                <a:t>2. Learning from career and labour market information</a:t>
              </a:r>
              <a:r>
                <a:rPr lang="en-GB" sz="1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65" name="Google Shape;565;gb44d3714ae_0_0"/>
            <p:cNvSpPr/>
            <p:nvPr/>
          </p:nvSpPr>
          <p:spPr>
            <a:xfrm>
              <a:off x="5375422" y="3074744"/>
              <a:ext cx="976500" cy="26700"/>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b44d3714ae_0_0"/>
            <p:cNvSpPr txBox="1"/>
            <p:nvPr/>
          </p:nvSpPr>
          <p:spPr>
            <a:xfrm>
              <a:off x="5839289" y="3063715"/>
              <a:ext cx="48900" cy="4890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67" name="Google Shape;567;gb44d3714ae_0_0"/>
            <p:cNvSpPr/>
            <p:nvPr/>
          </p:nvSpPr>
          <p:spPr>
            <a:xfrm>
              <a:off x="6351984" y="2392150"/>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b44d3714ae_0_0"/>
            <p:cNvSpPr txBox="1"/>
            <p:nvPr/>
          </p:nvSpPr>
          <p:spPr>
            <a:xfrm>
              <a:off x="6555832" y="2595998"/>
              <a:ext cx="984300" cy="984300"/>
            </a:xfrm>
            <a:prstGeom prst="rect">
              <a:avLst/>
            </a:prstGeom>
            <a:solidFill>
              <a:srgbClr val="0000FF"/>
            </a:solid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chemeClr val="lt1"/>
                  </a:solidFill>
                  <a:latin typeface="Calibri"/>
                  <a:ea typeface="Calibri"/>
                  <a:cs typeface="Calibri"/>
                  <a:sym typeface="Calibri"/>
                </a:rPr>
                <a:t>3. Addressing the needs of each pupil </a:t>
              </a:r>
              <a:endParaRPr sz="1400" b="0" i="0" u="none" strike="noStrike" cap="none">
                <a:solidFill>
                  <a:srgbClr val="000000"/>
                </a:solidFill>
                <a:latin typeface="Arial"/>
                <a:ea typeface="Arial"/>
                <a:cs typeface="Arial"/>
                <a:sym typeface="Arial"/>
              </a:endParaRPr>
            </a:p>
          </p:txBody>
        </p:sp>
        <p:sp>
          <p:nvSpPr>
            <p:cNvPr id="569" name="Google Shape;569;gb44d3714ae_0_0"/>
            <p:cNvSpPr/>
            <p:nvPr/>
          </p:nvSpPr>
          <p:spPr>
            <a:xfrm rot="2700000">
              <a:off x="5028562" y="3912182"/>
              <a:ext cx="976656" cy="26729"/>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gb44d3714ae_0_0"/>
            <p:cNvSpPr txBox="1"/>
            <p:nvPr/>
          </p:nvSpPr>
          <p:spPr>
            <a:xfrm rot="2700000">
              <a:off x="5492446" y="3901106"/>
              <a:ext cx="48790" cy="4879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71" name="Google Shape;571;gb44d3714ae_0_0"/>
            <p:cNvSpPr/>
            <p:nvPr/>
          </p:nvSpPr>
          <p:spPr>
            <a:xfrm>
              <a:off x="5658260" y="4066947"/>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b44d3714ae_0_0"/>
            <p:cNvSpPr txBox="1"/>
            <p:nvPr/>
          </p:nvSpPr>
          <p:spPr>
            <a:xfrm>
              <a:off x="5862108" y="4270795"/>
              <a:ext cx="984300" cy="984300"/>
            </a:xfrm>
            <a:prstGeom prst="rect">
              <a:avLst/>
            </a:prstGeom>
            <a:solidFill>
              <a:srgbClr val="0000FF"/>
            </a:solid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rgbClr val="FFFFFF"/>
                  </a:solidFill>
                  <a:latin typeface="Calibri"/>
                  <a:ea typeface="Calibri"/>
                  <a:cs typeface="Calibri"/>
                  <a:sym typeface="Calibri"/>
                </a:rPr>
                <a:t>4. Linking curriculum learning to careers </a:t>
              </a:r>
              <a:endParaRPr sz="1400" b="0" i="0" u="none" strike="noStrike" cap="none">
                <a:solidFill>
                  <a:srgbClr val="FFFFFF"/>
                </a:solidFill>
                <a:latin typeface="Arial"/>
                <a:ea typeface="Arial"/>
                <a:cs typeface="Arial"/>
                <a:sym typeface="Arial"/>
              </a:endParaRPr>
            </a:p>
          </p:txBody>
        </p:sp>
        <p:sp>
          <p:nvSpPr>
            <p:cNvPr id="573" name="Google Shape;573;gb44d3714ae_0_0"/>
            <p:cNvSpPr/>
            <p:nvPr/>
          </p:nvSpPr>
          <p:spPr>
            <a:xfrm rot="5400000">
              <a:off x="4191228" y="4259009"/>
              <a:ext cx="976500" cy="26700"/>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gb44d3714ae_0_0"/>
            <p:cNvSpPr txBox="1"/>
            <p:nvPr/>
          </p:nvSpPr>
          <p:spPr>
            <a:xfrm rot="5400000">
              <a:off x="4654957" y="4247976"/>
              <a:ext cx="48900" cy="4890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75" name="Google Shape;575;gb44d3714ae_0_0"/>
            <p:cNvSpPr/>
            <p:nvPr/>
          </p:nvSpPr>
          <p:spPr>
            <a:xfrm>
              <a:off x="3983464" y="4760670"/>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b44d3714ae_0_0"/>
            <p:cNvSpPr txBox="1"/>
            <p:nvPr/>
          </p:nvSpPr>
          <p:spPr>
            <a:xfrm>
              <a:off x="4187312" y="4964518"/>
              <a:ext cx="984300" cy="984300"/>
            </a:xfrm>
            <a:prstGeom prst="rect">
              <a:avLst/>
            </a:prstGeom>
            <a:solidFill>
              <a:srgbClr val="0000FF"/>
            </a:solidFill>
            <a:ln w="9525" cap="flat" cmpd="sng">
              <a:solidFill>
                <a:srgbClr val="0000FF"/>
              </a:solidFill>
              <a:prstDash val="solid"/>
              <a:round/>
              <a:headEnd type="none" w="sm" len="sm"/>
              <a:tailEnd type="none" w="sm" len="sm"/>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chemeClr val="lt1"/>
                  </a:solidFill>
                  <a:latin typeface="Calibri"/>
                  <a:ea typeface="Calibri"/>
                  <a:cs typeface="Calibri"/>
                  <a:sym typeface="Calibri"/>
                </a:rPr>
                <a:t>5. Encounters with employers and employees </a:t>
              </a:r>
              <a:endParaRPr sz="1400" b="0" i="0" u="none" strike="noStrike" cap="none">
                <a:solidFill>
                  <a:srgbClr val="000000"/>
                </a:solidFill>
                <a:latin typeface="Arial"/>
                <a:ea typeface="Arial"/>
                <a:cs typeface="Arial"/>
                <a:sym typeface="Arial"/>
              </a:endParaRPr>
            </a:p>
          </p:txBody>
        </p:sp>
        <p:sp>
          <p:nvSpPr>
            <p:cNvPr id="577" name="Google Shape;577;gb44d3714ae_0_0"/>
            <p:cNvSpPr/>
            <p:nvPr/>
          </p:nvSpPr>
          <p:spPr>
            <a:xfrm rot="8100000">
              <a:off x="3353698" y="3912212"/>
              <a:ext cx="976656" cy="26729"/>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b44d3714ae_0_0"/>
            <p:cNvSpPr txBox="1"/>
            <p:nvPr/>
          </p:nvSpPr>
          <p:spPr>
            <a:xfrm rot="-2700000">
              <a:off x="3817623" y="3901133"/>
              <a:ext cx="48790" cy="4879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79" name="Google Shape;579;gb44d3714ae_0_0"/>
            <p:cNvSpPr/>
            <p:nvPr/>
          </p:nvSpPr>
          <p:spPr>
            <a:xfrm>
              <a:off x="2308667" y="4066947"/>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b44d3714ae_0_0"/>
            <p:cNvSpPr txBox="1"/>
            <p:nvPr/>
          </p:nvSpPr>
          <p:spPr>
            <a:xfrm>
              <a:off x="2494269" y="4408205"/>
              <a:ext cx="976500" cy="709500"/>
            </a:xfrm>
            <a:prstGeom prst="rect">
              <a:avLst/>
            </a:prstGeom>
            <a:solidFill>
              <a:srgbClr val="0000FF"/>
            </a:solid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rgbClr val="FFFFFF"/>
                  </a:solidFill>
                  <a:latin typeface="Calibri"/>
                  <a:ea typeface="Calibri"/>
                  <a:cs typeface="Calibri"/>
                  <a:sym typeface="Calibri"/>
                </a:rPr>
                <a:t>6. Experiences of workplace</a:t>
              </a:r>
              <a:r>
                <a:rPr lang="en-GB" sz="1300" b="0" i="0" u="none" strike="noStrike" cap="none">
                  <a:solidFill>
                    <a:schemeClr val="lt1"/>
                  </a:solidFill>
                  <a:latin typeface="Calibri"/>
                  <a:ea typeface="Calibri"/>
                  <a:cs typeface="Calibri"/>
                  <a:sym typeface="Calibri"/>
                </a:rPr>
                <a:t>s </a:t>
              </a:r>
              <a:endParaRPr sz="1400" b="0" i="0" u="none" strike="noStrike" cap="none">
                <a:solidFill>
                  <a:srgbClr val="000000"/>
                </a:solidFill>
                <a:latin typeface="Arial"/>
                <a:ea typeface="Arial"/>
                <a:cs typeface="Arial"/>
                <a:sym typeface="Arial"/>
              </a:endParaRPr>
            </a:p>
          </p:txBody>
        </p:sp>
        <p:sp>
          <p:nvSpPr>
            <p:cNvPr id="581" name="Google Shape;581;gb44d3714ae_0_0"/>
            <p:cNvSpPr/>
            <p:nvPr/>
          </p:nvSpPr>
          <p:spPr>
            <a:xfrm rot="10800000">
              <a:off x="3006963" y="3074815"/>
              <a:ext cx="976500" cy="26700"/>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gb44d3714ae_0_0"/>
            <p:cNvSpPr txBox="1"/>
            <p:nvPr/>
          </p:nvSpPr>
          <p:spPr>
            <a:xfrm>
              <a:off x="3470769" y="3063715"/>
              <a:ext cx="48900" cy="4890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83" name="Google Shape;583;gb44d3714ae_0_0"/>
            <p:cNvSpPr/>
            <p:nvPr/>
          </p:nvSpPr>
          <p:spPr>
            <a:xfrm>
              <a:off x="1614944" y="2392150"/>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b44d3714ae_0_0"/>
            <p:cNvSpPr txBox="1"/>
            <p:nvPr/>
          </p:nvSpPr>
          <p:spPr>
            <a:xfrm>
              <a:off x="1818792" y="2595998"/>
              <a:ext cx="984300" cy="984300"/>
            </a:xfrm>
            <a:prstGeom prst="rect">
              <a:avLst/>
            </a:prstGeom>
            <a:solidFill>
              <a:srgbClr val="0000FF"/>
            </a:solid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chemeClr val="lt1"/>
                  </a:solidFill>
                  <a:latin typeface="Calibri"/>
                  <a:ea typeface="Calibri"/>
                  <a:cs typeface="Calibri"/>
                  <a:sym typeface="Calibri"/>
                </a:rPr>
                <a:t>7. Encounters with further and higher education </a:t>
              </a:r>
              <a:endParaRPr sz="1400" b="0" i="0" u="none" strike="noStrike" cap="none">
                <a:solidFill>
                  <a:srgbClr val="000000"/>
                </a:solidFill>
                <a:latin typeface="Arial"/>
                <a:ea typeface="Arial"/>
                <a:cs typeface="Arial"/>
                <a:sym typeface="Arial"/>
              </a:endParaRPr>
            </a:p>
          </p:txBody>
        </p:sp>
        <p:sp>
          <p:nvSpPr>
            <p:cNvPr id="585" name="Google Shape;585;gb44d3714ae_0_0"/>
            <p:cNvSpPr/>
            <p:nvPr/>
          </p:nvSpPr>
          <p:spPr>
            <a:xfrm rot="-8100000">
              <a:off x="3353668" y="2237348"/>
              <a:ext cx="976656" cy="26729"/>
            </a:xfrm>
            <a:custGeom>
              <a:avLst/>
              <a:gdLst/>
              <a:ahLst/>
              <a:cxnLst/>
              <a:rect l="l" t="t" r="r" b="b"/>
              <a:pathLst>
                <a:path w="120000" h="120000" extrusionOk="0">
                  <a:moveTo>
                    <a:pt x="0" y="59998"/>
                  </a:moveTo>
                  <a:lnTo>
                    <a:pt x="120000" y="59998"/>
                  </a:lnTo>
                </a:path>
              </a:pathLst>
            </a:custGeom>
            <a:solidFill>
              <a:srgbClr val="0000FF"/>
            </a:solidFill>
            <a:ln w="12700" cap="flat" cmpd="sng">
              <a:solidFill>
                <a:srgbClr val="27A2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gb44d3714ae_0_0"/>
            <p:cNvSpPr txBox="1"/>
            <p:nvPr/>
          </p:nvSpPr>
          <p:spPr>
            <a:xfrm rot="2700000">
              <a:off x="3817650" y="2226309"/>
              <a:ext cx="48790" cy="48790"/>
            </a:xfrm>
            <a:prstGeom prst="rect">
              <a:avLst/>
            </a:prstGeom>
            <a:solidFill>
              <a:srgbClr val="0000FF"/>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587" name="Google Shape;587;gb44d3714ae_0_0"/>
            <p:cNvSpPr/>
            <p:nvPr/>
          </p:nvSpPr>
          <p:spPr>
            <a:xfrm>
              <a:off x="2308667" y="717354"/>
              <a:ext cx="1392000" cy="1392000"/>
            </a:xfrm>
            <a:prstGeom prst="ellipse">
              <a:avLst/>
            </a:prstGeom>
            <a:solidFill>
              <a:srgbClr val="0000F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b44d3714ae_0_0"/>
            <p:cNvSpPr txBox="1"/>
            <p:nvPr/>
          </p:nvSpPr>
          <p:spPr>
            <a:xfrm>
              <a:off x="2512515" y="921202"/>
              <a:ext cx="984300" cy="984300"/>
            </a:xfrm>
            <a:prstGeom prst="rect">
              <a:avLst/>
            </a:prstGeom>
            <a:solidFill>
              <a:srgbClr val="0000FF"/>
            </a:solid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b="0" i="0" u="none" strike="noStrike" cap="none">
                  <a:solidFill>
                    <a:srgbClr val="FFFFFF"/>
                  </a:solidFill>
                  <a:latin typeface="Calibri"/>
                  <a:ea typeface="Calibri"/>
                  <a:cs typeface="Calibri"/>
                  <a:sym typeface="Calibri"/>
                </a:rPr>
                <a:t>8. Personal guidance</a:t>
              </a:r>
              <a:r>
                <a:rPr lang="en-GB" sz="1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
        <p:nvSpPr>
          <p:cNvPr id="589" name="Google Shape;589;gb44d3714ae_0_0"/>
          <p:cNvSpPr txBox="1"/>
          <p:nvPr/>
        </p:nvSpPr>
        <p:spPr>
          <a:xfrm>
            <a:off x="152400" y="152400"/>
            <a:ext cx="3000000" cy="1376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300"/>
              <a:buFont typeface="Arial"/>
              <a:buNone/>
            </a:pPr>
            <a:r>
              <a:rPr lang="en-GB" sz="4300" b="1" i="0" u="sng" strike="noStrike" cap="none">
                <a:solidFill>
                  <a:schemeClr val="dk2"/>
                </a:solidFill>
                <a:latin typeface="Calibri"/>
                <a:ea typeface="Calibri"/>
                <a:cs typeface="Calibri"/>
                <a:sym typeface="Calibri"/>
              </a:rPr>
              <a:t>Gatsby Benchmarks</a:t>
            </a:r>
            <a:endParaRPr sz="4200" b="1" i="0" u="sng" strike="noStrike" cap="none">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b77bb9fcf8_0_128"/>
          <p:cNvSpPr txBox="1">
            <a:spLocks noGrp="1"/>
          </p:cNvSpPr>
          <p:nvPr>
            <p:ph type="title"/>
          </p:nvPr>
        </p:nvSpPr>
        <p:spPr>
          <a:xfrm>
            <a:off x="609600" y="274625"/>
            <a:ext cx="9206400" cy="11433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2400"/>
              <a:buNone/>
            </a:pPr>
            <a:r>
              <a:rPr lang="en-GB" sz="4300" b="1" u="sng">
                <a:solidFill>
                  <a:schemeClr val="dk2"/>
                </a:solidFill>
                <a:latin typeface="Calibri"/>
                <a:ea typeface="Calibri"/>
                <a:cs typeface="Calibri"/>
                <a:sym typeface="Calibri"/>
              </a:rPr>
              <a:t>CCA Policy</a:t>
            </a:r>
            <a:r>
              <a:rPr lang="en-GB" sz="4300" u="sng">
                <a:solidFill>
                  <a:schemeClr val="dk2"/>
                </a:solidFill>
                <a:latin typeface="Bebas Neue"/>
                <a:ea typeface="Bebas Neue"/>
                <a:cs typeface="Bebas Neue"/>
                <a:sym typeface="Bebas Neue"/>
              </a:rPr>
              <a:t> </a:t>
            </a:r>
            <a:endParaRPr sz="4300" u="sng">
              <a:solidFill>
                <a:schemeClr val="dk2"/>
              </a:solidFill>
              <a:latin typeface="Bebas Neue"/>
              <a:ea typeface="Bebas Neue"/>
              <a:cs typeface="Bebas Neue"/>
              <a:sym typeface="Bebas Neue"/>
            </a:endParaRPr>
          </a:p>
        </p:txBody>
      </p:sp>
      <p:sp>
        <p:nvSpPr>
          <p:cNvPr id="596" name="Google Shape;596;gb77bb9fcf8_0_128"/>
          <p:cNvSpPr txBox="1">
            <a:spLocks noGrp="1"/>
          </p:cNvSpPr>
          <p:nvPr>
            <p:ph type="body" idx="1"/>
          </p:nvPr>
        </p:nvSpPr>
        <p:spPr>
          <a:xfrm>
            <a:off x="609600" y="1550625"/>
            <a:ext cx="10972800" cy="4526100"/>
          </a:xfrm>
          <a:prstGeom prst="rect">
            <a:avLst/>
          </a:prstGeom>
          <a:noFill/>
          <a:ln>
            <a:noFill/>
          </a:ln>
        </p:spPr>
        <p:txBody>
          <a:bodyPr spcFirstLastPara="1" wrap="square" lIns="121900" tIns="60925" rIns="121900" bIns="60925" anchor="t" anchorCtr="0">
            <a:noAutofit/>
          </a:bodyPr>
          <a:lstStyle/>
          <a:p>
            <a:pPr marL="0" lvl="0" indent="0" algn="l" rtl="0">
              <a:lnSpc>
                <a:spcPct val="115000"/>
              </a:lnSpc>
              <a:spcBef>
                <a:spcPts val="500"/>
              </a:spcBef>
              <a:spcAft>
                <a:spcPts val="0"/>
              </a:spcAft>
              <a:buSzPts val="2400"/>
              <a:buNone/>
            </a:pPr>
            <a:r>
              <a:rPr lang="en-GB" sz="2600">
                <a:solidFill>
                  <a:srgbClr val="000000"/>
                </a:solidFill>
                <a:latin typeface="Calibri"/>
                <a:ea typeface="Calibri"/>
                <a:cs typeface="Calibri"/>
                <a:sym typeface="Calibri"/>
              </a:rPr>
              <a:t>Please follow the link below to access our Careers Policy.</a:t>
            </a:r>
            <a:endParaRPr sz="2600">
              <a:solidFill>
                <a:srgbClr val="000000"/>
              </a:solidFill>
              <a:latin typeface="Calibri"/>
              <a:ea typeface="Calibri"/>
              <a:cs typeface="Calibri"/>
              <a:sym typeface="Calibri"/>
            </a:endParaRPr>
          </a:p>
          <a:p>
            <a:pPr marL="0" lvl="0" indent="0" algn="l" rtl="0">
              <a:lnSpc>
                <a:spcPct val="115000"/>
              </a:lnSpc>
              <a:spcBef>
                <a:spcPts val="500"/>
              </a:spcBef>
              <a:spcAft>
                <a:spcPts val="0"/>
              </a:spcAft>
              <a:buSzPts val="2400"/>
              <a:buNone/>
            </a:pPr>
            <a:endParaRPr/>
          </a:p>
          <a:p>
            <a:pPr marL="0" lvl="0" indent="0" algn="l" rtl="0">
              <a:lnSpc>
                <a:spcPct val="115000"/>
              </a:lnSpc>
              <a:spcBef>
                <a:spcPts val="500"/>
              </a:spcBef>
              <a:spcAft>
                <a:spcPts val="0"/>
              </a:spcAft>
              <a:buSzPts val="2400"/>
              <a:buNone/>
            </a:pPr>
            <a:r>
              <a:rPr lang="en-GB" sz="2600" u="sng">
                <a:solidFill>
                  <a:schemeClr val="hlink"/>
                </a:solidFill>
                <a:latin typeface="Calibri"/>
                <a:ea typeface="Calibri"/>
                <a:cs typeface="Calibri"/>
                <a:sym typeface="Calibri"/>
              </a:rPr>
              <a:t>Careers Policy 2022-2023</a:t>
            </a:r>
            <a:endParaRPr sz="2600">
              <a:latin typeface="Calibri"/>
              <a:ea typeface="Calibri"/>
              <a:cs typeface="Calibri"/>
              <a:sym typeface="Calibri"/>
            </a:endParaRPr>
          </a:p>
        </p:txBody>
      </p:sp>
      <p:sp>
        <p:nvSpPr>
          <p:cNvPr id="597" name="Google Shape;597;gb77bb9fcf8_0_128"/>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b44d3714ae_0_82"/>
          <p:cNvSpPr txBox="1">
            <a:spLocks noGrp="1"/>
          </p:cNvSpPr>
          <p:nvPr>
            <p:ph type="title"/>
          </p:nvPr>
        </p:nvSpPr>
        <p:spPr>
          <a:xfrm>
            <a:off x="609600" y="274637"/>
            <a:ext cx="10972800" cy="11433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Clr>
                <a:srgbClr val="445469"/>
              </a:buClr>
              <a:buSzPts val="4400"/>
              <a:buFont typeface="Bebas Neue"/>
              <a:buNone/>
            </a:pPr>
            <a:r>
              <a:rPr lang="en-GB" sz="4300" b="1" u="sng">
                <a:solidFill>
                  <a:schemeClr val="dk2"/>
                </a:solidFill>
                <a:latin typeface="Calibri"/>
                <a:ea typeface="Calibri"/>
                <a:cs typeface="Calibri"/>
                <a:sym typeface="Calibri"/>
              </a:rPr>
              <a:t>Policy Background</a:t>
            </a:r>
            <a:r>
              <a:rPr lang="en-GB" sz="4300" u="sng">
                <a:solidFill>
                  <a:schemeClr val="dk2"/>
                </a:solidFill>
                <a:latin typeface="Bebas Neue"/>
                <a:ea typeface="Bebas Neue"/>
                <a:cs typeface="Bebas Neue"/>
                <a:sym typeface="Bebas Neue"/>
              </a:rPr>
              <a:t> </a:t>
            </a:r>
            <a:endParaRPr sz="4300" u="sng">
              <a:solidFill>
                <a:schemeClr val="dk2"/>
              </a:solidFill>
            </a:endParaRPr>
          </a:p>
        </p:txBody>
      </p:sp>
      <p:sp>
        <p:nvSpPr>
          <p:cNvPr id="604" name="Google Shape;604;gb44d3714ae_0_82"/>
          <p:cNvSpPr txBox="1">
            <a:spLocks noGrp="1"/>
          </p:cNvSpPr>
          <p:nvPr>
            <p:ph type="body" idx="1"/>
          </p:nvPr>
        </p:nvSpPr>
        <p:spPr>
          <a:xfrm>
            <a:off x="609600" y="1600200"/>
            <a:ext cx="10972800" cy="4526100"/>
          </a:xfrm>
          <a:prstGeom prst="rect">
            <a:avLst/>
          </a:prstGeom>
          <a:noFill/>
          <a:ln>
            <a:noFill/>
          </a:ln>
        </p:spPr>
        <p:txBody>
          <a:bodyPr spcFirstLastPara="1" wrap="square" lIns="121900" tIns="60925" rIns="121900" bIns="60925" anchor="t" anchorCtr="0">
            <a:noAutofit/>
          </a:bodyPr>
          <a:lstStyle/>
          <a:p>
            <a:pPr marL="0" lvl="0" indent="0" algn="just" rtl="0">
              <a:lnSpc>
                <a:spcPct val="100000"/>
              </a:lnSpc>
              <a:spcBef>
                <a:spcPts val="0"/>
              </a:spcBef>
              <a:spcAft>
                <a:spcPts val="0"/>
              </a:spcAft>
              <a:buClr>
                <a:schemeClr val="dk1"/>
              </a:buClr>
              <a:buSzPts val="2400"/>
              <a:buFont typeface="Arial"/>
              <a:buNone/>
            </a:pPr>
            <a:r>
              <a:rPr lang="en-GB" sz="1800">
                <a:solidFill>
                  <a:srgbClr val="000000"/>
                </a:solidFill>
                <a:latin typeface="Calibri"/>
                <a:ea typeface="Calibri"/>
                <a:cs typeface="Calibri"/>
                <a:sym typeface="Calibri"/>
              </a:rPr>
              <a:t>Every young person needs high-quality career guidance to make informed decisions about their future. Good career guidance is a necessity for delivering technical education reforms and is a vehicle for social justice: those young people without social capital or home support suffer most from poor career guidance. Yet, despite its importance, career guidance in English schools has often been criticised for being inadequate and patchy.</a:t>
            </a:r>
            <a:endParaRPr sz="18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400"/>
              <a:buFont typeface="Arial"/>
              <a:buNone/>
            </a:pPr>
            <a:endParaRPr sz="18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400"/>
              <a:buFont typeface="Arial"/>
              <a:buNone/>
            </a:pPr>
            <a:r>
              <a:rPr lang="en-GB" sz="1800">
                <a:solidFill>
                  <a:srgbClr val="000000"/>
                </a:solidFill>
                <a:latin typeface="Calibri"/>
                <a:ea typeface="Calibri"/>
                <a:cs typeface="Calibri"/>
                <a:sym typeface="Calibri"/>
              </a:rPr>
              <a:t>Against this background, in 2013 Gatsby commissioned Sir John Holman - Emeritus Professor of Chemistry at the University of York, senior education adviser and former headteacher - with setting out what career guidance in England would be like were it good by international standards.</a:t>
            </a:r>
            <a:endParaRPr sz="18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400"/>
              <a:buFont typeface="Arial"/>
              <a:buNone/>
            </a:pPr>
            <a:endParaRPr sz="18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400"/>
              <a:buFont typeface="Arial"/>
              <a:buNone/>
            </a:pPr>
            <a:r>
              <a:rPr lang="en-GB" sz="1800">
                <a:solidFill>
                  <a:srgbClr val="000000"/>
                </a:solidFill>
                <a:latin typeface="Calibri"/>
                <a:ea typeface="Calibri"/>
                <a:cs typeface="Calibri"/>
                <a:sym typeface="Calibri"/>
              </a:rPr>
              <a:t>After six international visits, analysis of good practice in English schools and a comprehensive review of current literature, John wrote The Good Career Guidance Report which identifies a set of eight benchmarks that schools can use as a framework for improving their careers provision. In 2018 the Department for Education adopted the benchmarks into their statutory guidance for schools and colleges. </a:t>
            </a:r>
            <a:endParaRPr sz="18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400"/>
              <a:buFont typeface="Arial"/>
              <a:buNone/>
            </a:pPr>
            <a:endParaRPr sz="1700">
              <a:solidFill>
                <a:srgbClr val="445469"/>
              </a:solidFill>
            </a:endParaRPr>
          </a:p>
          <a:p>
            <a:pPr marL="0" lvl="0" indent="0" algn="just" rtl="0">
              <a:lnSpc>
                <a:spcPct val="100000"/>
              </a:lnSpc>
              <a:spcBef>
                <a:spcPts val="0"/>
              </a:spcBef>
              <a:spcAft>
                <a:spcPts val="0"/>
              </a:spcAft>
              <a:buClr>
                <a:schemeClr val="dk1"/>
              </a:buClr>
              <a:buSzPts val="2400"/>
              <a:buFont typeface="Arial"/>
              <a:buNone/>
            </a:pPr>
            <a:r>
              <a:rPr lang="en-GB" sz="1700" i="1">
                <a:solidFill>
                  <a:srgbClr val="445469"/>
                </a:solidFill>
                <a:latin typeface="Calibri"/>
                <a:ea typeface="Calibri"/>
                <a:cs typeface="Calibri"/>
                <a:sym typeface="Calibri"/>
              </a:rPr>
              <a:t>(Taken from </a:t>
            </a:r>
            <a:r>
              <a:rPr lang="en-GB" sz="1700" i="1" u="sng">
                <a:solidFill>
                  <a:srgbClr val="222A3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www.gatsby.org.uk/education/focus-areas/good-career-guidance</a:t>
            </a:r>
            <a:r>
              <a:rPr lang="en-GB" sz="1700" i="1">
                <a:solidFill>
                  <a:srgbClr val="445469"/>
                </a:solidFill>
                <a:latin typeface="Calibri"/>
                <a:ea typeface="Calibri"/>
                <a:cs typeface="Calibri"/>
                <a:sym typeface="Calibri"/>
              </a:rPr>
              <a:t>)</a:t>
            </a:r>
            <a:endParaRPr>
              <a:latin typeface="Calibri"/>
              <a:ea typeface="Calibri"/>
              <a:cs typeface="Calibri"/>
              <a:sym typeface="Calibri"/>
            </a:endParaRPr>
          </a:p>
        </p:txBody>
      </p:sp>
      <p:sp>
        <p:nvSpPr>
          <p:cNvPr id="605" name="Google Shape;605;gb44d3714ae_0_8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b44d3714ae_0_89"/>
          <p:cNvSpPr txBox="1">
            <a:spLocks noGrp="1"/>
          </p:cNvSpPr>
          <p:nvPr>
            <p:ph type="title"/>
          </p:nvPr>
        </p:nvSpPr>
        <p:spPr>
          <a:xfrm>
            <a:off x="609600" y="274637"/>
            <a:ext cx="10972800" cy="11433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4300" b="1" u="sng">
                <a:solidFill>
                  <a:schemeClr val="dk2"/>
                </a:solidFill>
                <a:latin typeface="Calibri"/>
                <a:ea typeface="Calibri"/>
                <a:cs typeface="Calibri"/>
                <a:sym typeface="Calibri"/>
              </a:rPr>
              <a:t>The Team</a:t>
            </a:r>
            <a:endParaRPr sz="4300" b="1" u="sng">
              <a:solidFill>
                <a:schemeClr val="dk2"/>
              </a:solidFill>
              <a:latin typeface="Calibri"/>
              <a:ea typeface="Calibri"/>
              <a:cs typeface="Calibri"/>
              <a:sym typeface="Calibri"/>
            </a:endParaRPr>
          </a:p>
        </p:txBody>
      </p:sp>
      <p:sp>
        <p:nvSpPr>
          <p:cNvPr id="612" name="Google Shape;612;gb44d3714ae_0_89"/>
          <p:cNvSpPr txBox="1">
            <a:spLocks noGrp="1"/>
          </p:cNvSpPr>
          <p:nvPr>
            <p:ph type="body" idx="1"/>
          </p:nvPr>
        </p:nvSpPr>
        <p:spPr>
          <a:xfrm>
            <a:off x="609600" y="1600200"/>
            <a:ext cx="10972800" cy="45261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Clr>
                <a:srgbClr val="445469"/>
              </a:buClr>
              <a:buSzPts val="4400"/>
              <a:buFont typeface="Bebas Neue"/>
              <a:buNone/>
            </a:pPr>
            <a:r>
              <a:rPr lang="en-GB" b="1">
                <a:solidFill>
                  <a:srgbClr val="445469"/>
                </a:solidFill>
                <a:latin typeface="Calibri"/>
                <a:ea typeface="Calibri"/>
                <a:cs typeface="Calibri"/>
                <a:sym typeface="Calibri"/>
              </a:rPr>
              <a:t>CCA Careers Lead &amp; Level 6 Advisor </a:t>
            </a:r>
            <a:endParaRPr b="1">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4400"/>
              <a:buFont typeface="Bebas Neue"/>
              <a:buNone/>
            </a:pPr>
            <a:r>
              <a:rPr lang="en-GB">
                <a:solidFill>
                  <a:srgbClr val="445469"/>
                </a:solidFill>
                <a:latin typeface="Calibri"/>
                <a:ea typeface="Calibri"/>
                <a:cs typeface="Calibri"/>
                <a:sym typeface="Calibri"/>
              </a:rPr>
              <a:t>Chloe Pomfret. </a:t>
            </a:r>
            <a:r>
              <a:rPr lang="en-GB" u="sng">
                <a:solidFill>
                  <a:schemeClr val="hlink"/>
                </a:solidFill>
                <a:latin typeface="Calibri"/>
                <a:ea typeface="Calibri"/>
                <a:cs typeface="Calibri"/>
                <a:sym typeface="Calibri"/>
                <a:hlinkClick r:id="rId3"/>
              </a:rPr>
              <a:t>cpomfret@coalclough.org</a:t>
            </a:r>
            <a:r>
              <a:rPr lang="en-GB">
                <a:solidFill>
                  <a:srgbClr val="445469"/>
                </a:solidFill>
                <a:latin typeface="Calibri"/>
                <a:ea typeface="Calibri"/>
                <a:cs typeface="Calibri"/>
                <a:sym typeface="Calibri"/>
              </a:rPr>
              <a:t>/ 01282 421142  </a:t>
            </a:r>
            <a:endParaRPr>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4400"/>
              <a:buFont typeface="Bebas Neue"/>
              <a:buNone/>
            </a:pPr>
            <a:endParaRPr sz="2600">
              <a:solidFill>
                <a:srgbClr val="445469"/>
              </a:solidFill>
              <a:latin typeface="Bebas Neue"/>
              <a:ea typeface="Bebas Neue"/>
              <a:cs typeface="Bebas Neue"/>
              <a:sym typeface="Bebas Neue"/>
            </a:endParaRPr>
          </a:p>
          <a:p>
            <a:pPr marL="0" lvl="0" indent="0" algn="l" rtl="0">
              <a:lnSpc>
                <a:spcPct val="90000"/>
              </a:lnSpc>
              <a:spcBef>
                <a:spcPts val="0"/>
              </a:spcBef>
              <a:spcAft>
                <a:spcPts val="0"/>
              </a:spcAft>
              <a:buClr>
                <a:srgbClr val="445469"/>
              </a:buClr>
              <a:buSzPts val="4400"/>
              <a:buFont typeface="Bebas Neue"/>
              <a:buNone/>
            </a:pPr>
            <a:r>
              <a:rPr lang="en-GB" b="1">
                <a:solidFill>
                  <a:srgbClr val="445469"/>
                </a:solidFill>
                <a:latin typeface="Calibri"/>
                <a:ea typeface="Calibri"/>
                <a:cs typeface="Calibri"/>
                <a:sym typeface="Calibri"/>
              </a:rPr>
              <a:t>CCA Careers SLT</a:t>
            </a:r>
            <a:endParaRPr>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4400"/>
              <a:buFont typeface="Bebas Neue"/>
              <a:buNone/>
            </a:pPr>
            <a:r>
              <a:rPr lang="en-GB">
                <a:solidFill>
                  <a:srgbClr val="445469"/>
                </a:solidFill>
                <a:latin typeface="Calibri"/>
                <a:ea typeface="Calibri"/>
                <a:cs typeface="Calibri"/>
                <a:sym typeface="Calibri"/>
              </a:rPr>
              <a:t>Holly Clarke. </a:t>
            </a:r>
            <a:r>
              <a:rPr lang="en-GB" u="sng">
                <a:solidFill>
                  <a:srgbClr val="44546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hclarke@coalclough.org</a:t>
            </a:r>
            <a:r>
              <a:rPr lang="en-GB">
                <a:solidFill>
                  <a:srgbClr val="445469"/>
                </a:solidFill>
                <a:latin typeface="Calibri"/>
                <a:ea typeface="Calibri"/>
                <a:cs typeface="Calibri"/>
                <a:sym typeface="Calibri"/>
              </a:rPr>
              <a:t> / 01282 421142</a:t>
            </a:r>
            <a:endParaRPr>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4400"/>
              <a:buFont typeface="Bebas Neue"/>
              <a:buNone/>
            </a:pPr>
            <a:endParaRPr sz="2600">
              <a:solidFill>
                <a:srgbClr val="445469"/>
              </a:solidFill>
              <a:latin typeface="Bebas Neue"/>
              <a:ea typeface="Bebas Neue"/>
              <a:cs typeface="Bebas Neue"/>
              <a:sym typeface="Bebas Neue"/>
            </a:endParaRPr>
          </a:p>
          <a:p>
            <a:pPr marL="0" lvl="0" indent="0" algn="l" rtl="0">
              <a:lnSpc>
                <a:spcPct val="90000"/>
              </a:lnSpc>
              <a:spcBef>
                <a:spcPts val="0"/>
              </a:spcBef>
              <a:spcAft>
                <a:spcPts val="0"/>
              </a:spcAft>
              <a:buClr>
                <a:srgbClr val="445469"/>
              </a:buClr>
              <a:buSzPts val="4400"/>
              <a:buFont typeface="Bebas Neue"/>
              <a:buNone/>
            </a:pPr>
            <a:r>
              <a:rPr lang="en-GB" b="1">
                <a:solidFill>
                  <a:srgbClr val="445469"/>
                </a:solidFill>
                <a:latin typeface="Calibri"/>
                <a:ea typeface="Calibri"/>
                <a:cs typeface="Calibri"/>
                <a:sym typeface="Calibri"/>
              </a:rPr>
              <a:t>Our Enterprise Advisor</a:t>
            </a:r>
            <a:endParaRPr b="1">
              <a:solidFill>
                <a:schemeClr val="dk1"/>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3500"/>
              <a:buFont typeface="Bebas Neue"/>
              <a:buNone/>
            </a:pPr>
            <a:r>
              <a:rPr lang="en-GB">
                <a:solidFill>
                  <a:srgbClr val="445469"/>
                </a:solidFill>
                <a:latin typeface="Calibri"/>
                <a:ea typeface="Calibri"/>
                <a:cs typeface="Calibri"/>
                <a:sym typeface="Calibri"/>
              </a:rPr>
              <a:t>Penny Hays. </a:t>
            </a:r>
            <a:r>
              <a:rPr lang="en-GB" u="sng">
                <a:solidFill>
                  <a:schemeClr val="hlink"/>
                </a:solidFill>
                <a:latin typeface="Calibri"/>
                <a:ea typeface="Calibri"/>
                <a:cs typeface="Calibri"/>
                <a:sym typeface="Calibri"/>
                <a:hlinkClick r:id="rId5"/>
              </a:rPr>
              <a:t>phays@careersandenterprise.org</a:t>
            </a:r>
            <a:endParaRPr>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3500"/>
              <a:buFont typeface="Bebas Neue"/>
              <a:buNone/>
            </a:pPr>
            <a:endParaRPr>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3500"/>
              <a:buFont typeface="Bebas Neue"/>
              <a:buNone/>
            </a:pPr>
            <a:endParaRPr>
              <a:solidFill>
                <a:srgbClr val="445469"/>
              </a:solidFill>
              <a:latin typeface="Calibri"/>
              <a:ea typeface="Calibri"/>
              <a:cs typeface="Calibri"/>
              <a:sym typeface="Calibri"/>
            </a:endParaRPr>
          </a:p>
          <a:p>
            <a:pPr marL="0" lvl="0" indent="0" algn="l" rtl="0">
              <a:lnSpc>
                <a:spcPct val="90000"/>
              </a:lnSpc>
              <a:spcBef>
                <a:spcPts val="0"/>
              </a:spcBef>
              <a:spcAft>
                <a:spcPts val="0"/>
              </a:spcAft>
              <a:buClr>
                <a:srgbClr val="445469"/>
              </a:buClr>
              <a:buSzPts val="3500"/>
              <a:buFont typeface="Bebas Neue"/>
              <a:buNone/>
            </a:pPr>
            <a:endParaRPr sz="2600">
              <a:solidFill>
                <a:srgbClr val="445469"/>
              </a:solidFill>
              <a:latin typeface="Bebas Neue"/>
              <a:ea typeface="Bebas Neue"/>
              <a:cs typeface="Bebas Neue"/>
              <a:sym typeface="Bebas Neue"/>
            </a:endParaRPr>
          </a:p>
          <a:p>
            <a:pPr marL="0" lvl="0" indent="0" algn="l" rtl="0">
              <a:lnSpc>
                <a:spcPct val="90000"/>
              </a:lnSpc>
              <a:spcBef>
                <a:spcPts val="0"/>
              </a:spcBef>
              <a:spcAft>
                <a:spcPts val="0"/>
              </a:spcAft>
              <a:buClr>
                <a:srgbClr val="445469"/>
              </a:buClr>
              <a:buSzPts val="3500"/>
              <a:buFont typeface="Bebas Neue"/>
              <a:buNone/>
            </a:pPr>
            <a:endParaRPr sz="1300">
              <a:latin typeface="Calibri"/>
              <a:ea typeface="Calibri"/>
              <a:cs typeface="Calibri"/>
              <a:sym typeface="Calibri"/>
            </a:endParaRPr>
          </a:p>
        </p:txBody>
      </p:sp>
      <p:sp>
        <p:nvSpPr>
          <p:cNvPr id="613" name="Google Shape;613;gb44d3714ae_0_8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b44d3714ae_0_96"/>
          <p:cNvSpPr txBox="1">
            <a:spLocks noGrp="1"/>
          </p:cNvSpPr>
          <p:nvPr>
            <p:ph type="title"/>
          </p:nvPr>
        </p:nvSpPr>
        <p:spPr>
          <a:xfrm>
            <a:off x="609600" y="274625"/>
            <a:ext cx="3703500" cy="11433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Clr>
                <a:srgbClr val="445469"/>
              </a:buClr>
              <a:buSzPts val="4800"/>
              <a:buFont typeface="Bebas Neue"/>
              <a:buNone/>
            </a:pPr>
            <a:r>
              <a:rPr lang="en-GB" sz="4300" b="1" u="sng">
                <a:solidFill>
                  <a:schemeClr val="dk2"/>
                </a:solidFill>
                <a:latin typeface="Calibri"/>
                <a:ea typeface="Calibri"/>
                <a:cs typeface="Calibri"/>
                <a:sym typeface="Calibri"/>
              </a:rPr>
              <a:t>Reflections on 2021 - 2022  </a:t>
            </a:r>
            <a:endParaRPr sz="4300" u="sng">
              <a:solidFill>
                <a:schemeClr val="dk2"/>
              </a:solidFill>
              <a:latin typeface="Calibri"/>
              <a:ea typeface="Calibri"/>
              <a:cs typeface="Calibri"/>
              <a:sym typeface="Calibri"/>
            </a:endParaRPr>
          </a:p>
        </p:txBody>
      </p:sp>
      <p:sp>
        <p:nvSpPr>
          <p:cNvPr id="620" name="Google Shape;620;gb44d3714ae_0_96"/>
          <p:cNvSpPr txBox="1">
            <a:spLocks noGrp="1"/>
          </p:cNvSpPr>
          <p:nvPr>
            <p:ph type="body" idx="1"/>
          </p:nvPr>
        </p:nvSpPr>
        <p:spPr>
          <a:xfrm>
            <a:off x="609600" y="1600200"/>
            <a:ext cx="10972800" cy="45261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0"/>
              </a:spcAft>
              <a:buSzPts val="2400"/>
              <a:buNone/>
            </a:pPr>
            <a:r>
              <a:rPr lang="en-GB" sz="2300" b="1">
                <a:solidFill>
                  <a:srgbClr val="445469"/>
                </a:solidFill>
                <a:latin typeface="Calibri"/>
                <a:ea typeface="Calibri"/>
                <a:cs typeface="Calibri"/>
                <a:sym typeface="Calibri"/>
              </a:rPr>
              <a:t>Benchmarks 5-7 : </a:t>
            </a:r>
            <a:r>
              <a:rPr lang="en-GB" sz="2300">
                <a:solidFill>
                  <a:srgbClr val="445469"/>
                </a:solidFill>
                <a:latin typeface="Calibri"/>
                <a:ea typeface="Calibri"/>
                <a:cs typeface="Calibri"/>
                <a:sym typeface="Calibri"/>
              </a:rPr>
              <a:t>For all students, KS3 &amp; KS4, to have 4 meaningful encounters with technical providers </a:t>
            </a:r>
            <a:endParaRPr sz="23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3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GB" sz="2300" b="1">
                <a:solidFill>
                  <a:srgbClr val="445469"/>
                </a:solidFill>
                <a:latin typeface="Calibri"/>
                <a:ea typeface="Calibri"/>
                <a:cs typeface="Calibri"/>
                <a:sym typeface="Calibri"/>
              </a:rPr>
              <a:t>Benchmark 6: </a:t>
            </a:r>
            <a:r>
              <a:rPr lang="en-GB" sz="2300">
                <a:solidFill>
                  <a:srgbClr val="445469"/>
                </a:solidFill>
                <a:latin typeface="Calibri"/>
                <a:ea typeface="Calibri"/>
                <a:cs typeface="Calibri"/>
                <a:sym typeface="Calibri"/>
              </a:rPr>
              <a:t>To continue 100% access for all students to engage with the labour market and work experience placements</a:t>
            </a:r>
            <a:endParaRPr sz="23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3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GB" sz="2300" b="1">
                <a:solidFill>
                  <a:srgbClr val="445469"/>
                </a:solidFill>
                <a:latin typeface="Calibri"/>
                <a:ea typeface="Calibri"/>
                <a:cs typeface="Calibri"/>
                <a:sym typeface="Calibri"/>
              </a:rPr>
              <a:t>Benchmark 4: </a:t>
            </a:r>
            <a:r>
              <a:rPr lang="en-GB" sz="2300">
                <a:solidFill>
                  <a:srgbClr val="445469"/>
                </a:solidFill>
                <a:latin typeface="Calibri"/>
                <a:ea typeface="Calibri"/>
                <a:cs typeface="Calibri"/>
                <a:sym typeface="Calibri"/>
              </a:rPr>
              <a:t>To quality assure our careers curriculum with other Trust schools now the curriculum has been delivered over an academic year.</a:t>
            </a:r>
            <a:endParaRPr sz="28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23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r>
              <a:rPr lang="en-GB" sz="2300" b="1">
                <a:solidFill>
                  <a:srgbClr val="445469"/>
                </a:solidFill>
                <a:latin typeface="Calibri"/>
                <a:ea typeface="Calibri"/>
                <a:cs typeface="Calibri"/>
                <a:sym typeface="Calibri"/>
              </a:rPr>
              <a:t>Benchmark 2: </a:t>
            </a:r>
            <a:r>
              <a:rPr lang="en-GB" sz="2300">
                <a:solidFill>
                  <a:srgbClr val="445469"/>
                </a:solidFill>
                <a:latin typeface="Calibri"/>
                <a:ea typeface="Calibri"/>
                <a:cs typeface="Calibri"/>
                <a:sym typeface="Calibri"/>
              </a:rPr>
              <a:t>To continue parent and community involvement for CEAIG</a:t>
            </a:r>
            <a:endParaRPr sz="23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600">
              <a:solidFill>
                <a:srgbClr val="445469"/>
              </a:solidFill>
              <a:latin typeface="Calibri"/>
              <a:ea typeface="Calibri"/>
              <a:cs typeface="Calibri"/>
              <a:sym typeface="Calibri"/>
            </a:endParaRPr>
          </a:p>
          <a:p>
            <a:pPr marL="0" lvl="0" indent="0" algn="l" rtl="0">
              <a:lnSpc>
                <a:spcPct val="100000"/>
              </a:lnSpc>
              <a:spcBef>
                <a:spcPts val="0"/>
              </a:spcBef>
              <a:spcAft>
                <a:spcPts val="0"/>
              </a:spcAft>
              <a:buSzPts val="2400"/>
              <a:buNone/>
            </a:pPr>
            <a:endParaRPr sz="1600">
              <a:solidFill>
                <a:srgbClr val="445469"/>
              </a:solidFill>
              <a:latin typeface="Calibri"/>
              <a:ea typeface="Calibri"/>
              <a:cs typeface="Calibri"/>
              <a:sym typeface="Calibri"/>
            </a:endParaRPr>
          </a:p>
          <a:p>
            <a:pPr marL="0" lvl="0" indent="0" algn="l" rtl="0">
              <a:lnSpc>
                <a:spcPct val="100000"/>
              </a:lnSpc>
              <a:spcBef>
                <a:spcPts val="0"/>
              </a:spcBef>
              <a:spcAft>
                <a:spcPts val="0"/>
              </a:spcAft>
              <a:buClr>
                <a:srgbClr val="445469"/>
              </a:buClr>
              <a:buSzPts val="1400"/>
              <a:buFont typeface="Lato"/>
              <a:buNone/>
            </a:pPr>
            <a:endParaRPr sz="1400">
              <a:solidFill>
                <a:srgbClr val="445469"/>
              </a:solidFill>
              <a:latin typeface="Lato"/>
              <a:ea typeface="Lato"/>
              <a:cs typeface="Lato"/>
              <a:sym typeface="Lato"/>
            </a:endParaRPr>
          </a:p>
        </p:txBody>
      </p:sp>
      <p:sp>
        <p:nvSpPr>
          <p:cNvPr id="621" name="Google Shape;621;gb44d3714ae_0_96"/>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b952e3cef1_0_739"/>
          <p:cNvSpPr txBox="1">
            <a:spLocks noGrp="1"/>
          </p:cNvSpPr>
          <p:nvPr>
            <p:ph type="title"/>
          </p:nvPr>
        </p:nvSpPr>
        <p:spPr>
          <a:xfrm>
            <a:off x="609600" y="274625"/>
            <a:ext cx="7917300" cy="1143300"/>
          </a:xfrm>
          <a:prstGeom prst="rect">
            <a:avLst/>
          </a:prstGeom>
          <a:no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Clr>
                <a:srgbClr val="445469"/>
              </a:buClr>
              <a:buSzPts val="4400"/>
              <a:buFont typeface="Lato"/>
              <a:buNone/>
            </a:pPr>
            <a:r>
              <a:rPr lang="en-GB" sz="4300" b="1" u="sng">
                <a:solidFill>
                  <a:schemeClr val="dk2"/>
                </a:solidFill>
                <a:latin typeface="Calibri"/>
                <a:ea typeface="Calibri"/>
                <a:cs typeface="Calibri"/>
                <a:sym typeface="Calibri"/>
              </a:rPr>
              <a:t>CCA’s Objectives for 2022-23</a:t>
            </a:r>
            <a:endParaRPr sz="4300" b="1" u="sng">
              <a:solidFill>
                <a:schemeClr val="dk2"/>
              </a:solidFill>
              <a:latin typeface="Calibri"/>
              <a:ea typeface="Calibri"/>
              <a:cs typeface="Calibri"/>
              <a:sym typeface="Calibri"/>
            </a:endParaRPr>
          </a:p>
        </p:txBody>
      </p:sp>
      <p:sp>
        <p:nvSpPr>
          <p:cNvPr id="628" name="Google Shape;628;gb952e3cef1_0_73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SzPts val="1300"/>
              <a:buNone/>
            </a:pPr>
            <a:fld id="{00000000-1234-1234-1234-123412341234}" type="slidenum">
              <a:rPr lang="en-GB"/>
              <a:t>8</a:t>
            </a:fld>
            <a:endParaRPr/>
          </a:p>
        </p:txBody>
      </p:sp>
      <p:sp>
        <p:nvSpPr>
          <p:cNvPr id="629" name="Google Shape;629;gb952e3cef1_0_739"/>
          <p:cNvSpPr/>
          <p:nvPr/>
        </p:nvSpPr>
        <p:spPr>
          <a:xfrm>
            <a:off x="506625" y="2346451"/>
            <a:ext cx="2537700" cy="2165100"/>
          </a:xfrm>
          <a:prstGeom prst="rect">
            <a:avLst/>
          </a:prstGeom>
          <a:solidFill>
            <a:srgbClr val="000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900"/>
              <a:buFont typeface="Bebas Neue"/>
              <a:buNone/>
            </a:pPr>
            <a:r>
              <a:rPr lang="en-GB" sz="1800" b="0" i="0" u="none" strike="noStrike" cap="none">
                <a:solidFill>
                  <a:srgbClr val="FFFFFF"/>
                </a:solidFill>
                <a:latin typeface="Calibri"/>
                <a:ea typeface="Calibri"/>
                <a:cs typeface="Calibri"/>
                <a:sym typeface="Calibri"/>
              </a:rPr>
              <a:t>For all year 11 students to complete work experience placements and valuable time with employers including a mock interview with employers. </a:t>
            </a:r>
            <a:endParaRPr sz="1800" b="0" i="0" u="none" strike="noStrike" cap="none">
              <a:solidFill>
                <a:srgbClr val="FFFFFF"/>
              </a:solidFill>
              <a:latin typeface="Calibri"/>
              <a:ea typeface="Calibri"/>
              <a:cs typeface="Calibri"/>
              <a:sym typeface="Calibri"/>
            </a:endParaRPr>
          </a:p>
        </p:txBody>
      </p:sp>
      <p:sp>
        <p:nvSpPr>
          <p:cNvPr id="630" name="Google Shape;630;gb952e3cef1_0_739"/>
          <p:cNvSpPr/>
          <p:nvPr/>
        </p:nvSpPr>
        <p:spPr>
          <a:xfrm>
            <a:off x="3491476" y="2346443"/>
            <a:ext cx="2537700" cy="2165100"/>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Bebas Neue"/>
              <a:buNone/>
            </a:pPr>
            <a:r>
              <a:rPr lang="en-GB" sz="1700" b="0" i="0" u="none" strike="noStrike" cap="none">
                <a:solidFill>
                  <a:schemeClr val="dk1"/>
                </a:solidFill>
                <a:latin typeface="Calibri"/>
                <a:ea typeface="Calibri"/>
                <a:cs typeface="Calibri"/>
                <a:sym typeface="Calibri"/>
              </a:rPr>
              <a:t>T</a:t>
            </a:r>
            <a:r>
              <a:rPr lang="en-GB" sz="1700">
                <a:solidFill>
                  <a:schemeClr val="dk1"/>
                </a:solidFill>
                <a:latin typeface="Calibri"/>
                <a:ea typeface="Calibri"/>
                <a:cs typeface="Calibri"/>
                <a:sym typeface="Calibri"/>
              </a:rPr>
              <a:t>o quality assure our </a:t>
            </a:r>
            <a:r>
              <a:rPr lang="en-GB" sz="1700" b="0" i="0" u="none" strike="noStrike" cap="none">
                <a:solidFill>
                  <a:schemeClr val="dk1"/>
                </a:solidFill>
                <a:latin typeface="Calibri"/>
                <a:ea typeface="Calibri"/>
                <a:cs typeface="Calibri"/>
                <a:sym typeface="Calibri"/>
              </a:rPr>
              <a:t>Careers Curriculum</a:t>
            </a:r>
            <a:r>
              <a:rPr lang="en-GB" sz="1700">
                <a:solidFill>
                  <a:schemeClr val="dk1"/>
                </a:solidFill>
                <a:latin typeface="Calibri"/>
                <a:ea typeface="Calibri"/>
                <a:cs typeface="Calibri"/>
                <a:sym typeface="Calibri"/>
              </a:rPr>
              <a:t> for KS3 and KS4</a:t>
            </a:r>
            <a:r>
              <a:rPr lang="en-GB" sz="1700" b="0" i="0" u="none" strike="noStrike" cap="none">
                <a:solidFill>
                  <a:schemeClr val="dk1"/>
                </a:solidFill>
                <a:latin typeface="Calibri"/>
                <a:ea typeface="Calibri"/>
                <a:cs typeface="Calibri"/>
                <a:sym typeface="Calibri"/>
              </a:rPr>
              <a:t> </a:t>
            </a:r>
            <a:endParaRPr sz="1800" b="0" i="0" u="none" strike="noStrike" cap="none">
              <a:solidFill>
                <a:srgbClr val="FFFFFF"/>
              </a:solidFill>
              <a:latin typeface="Bebas Neue"/>
              <a:ea typeface="Bebas Neue"/>
              <a:cs typeface="Bebas Neue"/>
              <a:sym typeface="Bebas Neue"/>
            </a:endParaRPr>
          </a:p>
        </p:txBody>
      </p:sp>
      <p:sp>
        <p:nvSpPr>
          <p:cNvPr id="631" name="Google Shape;631;gb952e3cef1_0_739"/>
          <p:cNvSpPr/>
          <p:nvPr/>
        </p:nvSpPr>
        <p:spPr>
          <a:xfrm>
            <a:off x="6476326" y="2346443"/>
            <a:ext cx="2537700" cy="2165100"/>
          </a:xfrm>
          <a:prstGeom prst="rect">
            <a:avLst/>
          </a:prstGeom>
          <a:solidFill>
            <a:srgbClr val="0000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Bebas Neue"/>
              <a:buNone/>
            </a:pPr>
            <a:r>
              <a:rPr lang="en-GB" sz="1700" b="0" i="0" u="none" strike="noStrike" cap="none">
                <a:solidFill>
                  <a:srgbClr val="FFFFFF"/>
                </a:solidFill>
                <a:latin typeface="Calibri"/>
                <a:ea typeface="Calibri"/>
                <a:cs typeface="Calibri"/>
                <a:sym typeface="Calibri"/>
              </a:rPr>
              <a:t>To ensure KS</a:t>
            </a:r>
            <a:r>
              <a:rPr lang="en-GB" sz="1700">
                <a:solidFill>
                  <a:srgbClr val="FFFFFF"/>
                </a:solidFill>
                <a:latin typeface="Calibri"/>
                <a:ea typeface="Calibri"/>
                <a:cs typeface="Calibri"/>
                <a:sym typeface="Calibri"/>
              </a:rPr>
              <a:t>3 and KS4</a:t>
            </a:r>
            <a:r>
              <a:rPr lang="en-GB" sz="1700" b="0" i="0" u="none" strike="noStrike" cap="none">
                <a:solidFill>
                  <a:srgbClr val="FFFFFF"/>
                </a:solidFill>
                <a:latin typeface="Calibri"/>
                <a:ea typeface="Calibri"/>
                <a:cs typeface="Calibri"/>
                <a:sym typeface="Calibri"/>
              </a:rPr>
              <a:t> have at least </a:t>
            </a:r>
            <a:r>
              <a:rPr lang="en-GB" sz="1700">
                <a:solidFill>
                  <a:srgbClr val="FFFFFF"/>
                </a:solidFill>
                <a:latin typeface="Calibri"/>
                <a:ea typeface="Calibri"/>
                <a:cs typeface="Calibri"/>
                <a:sym typeface="Calibri"/>
              </a:rPr>
              <a:t>4</a:t>
            </a:r>
            <a:r>
              <a:rPr lang="en-GB" sz="1700" b="0" i="0" u="none" strike="noStrike" cap="none">
                <a:solidFill>
                  <a:srgbClr val="FFFFFF"/>
                </a:solidFill>
                <a:latin typeface="Calibri"/>
                <a:ea typeface="Calibri"/>
                <a:cs typeface="Calibri"/>
                <a:sym typeface="Calibri"/>
              </a:rPr>
              <a:t> encounters with a te</a:t>
            </a:r>
            <a:r>
              <a:rPr lang="en-GB" sz="1700">
                <a:solidFill>
                  <a:srgbClr val="FFFFFF"/>
                </a:solidFill>
                <a:latin typeface="Calibri"/>
                <a:ea typeface="Calibri"/>
                <a:cs typeface="Calibri"/>
                <a:sym typeface="Calibri"/>
              </a:rPr>
              <a:t>chnical and a </a:t>
            </a:r>
            <a:r>
              <a:rPr lang="en-GB" sz="1700" b="0" i="0" u="none" strike="noStrike" cap="none">
                <a:solidFill>
                  <a:srgbClr val="FFFFFF"/>
                </a:solidFill>
                <a:latin typeface="Calibri"/>
                <a:ea typeface="Calibri"/>
                <a:cs typeface="Calibri"/>
                <a:sym typeface="Calibri"/>
              </a:rPr>
              <a:t>further education provider thr</a:t>
            </a:r>
            <a:r>
              <a:rPr lang="en-GB" sz="1700">
                <a:solidFill>
                  <a:srgbClr val="FFFFFF"/>
                </a:solidFill>
                <a:latin typeface="Calibri"/>
                <a:ea typeface="Calibri"/>
                <a:cs typeface="Calibri"/>
                <a:sym typeface="Calibri"/>
              </a:rPr>
              <a:t>oughout their school years</a:t>
            </a:r>
            <a:r>
              <a:rPr lang="en-GB" sz="17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632" name="Google Shape;632;gb952e3cef1_0_739"/>
          <p:cNvSpPr/>
          <p:nvPr/>
        </p:nvSpPr>
        <p:spPr>
          <a:xfrm>
            <a:off x="9461177" y="2346449"/>
            <a:ext cx="2537700" cy="2165100"/>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700"/>
              <a:buFont typeface="Bebas Neue"/>
              <a:buNone/>
            </a:pPr>
            <a:r>
              <a:rPr lang="en-GB" sz="1700" b="0" i="0" u="none" strike="noStrike" cap="none">
                <a:solidFill>
                  <a:schemeClr val="dk1"/>
                </a:solidFill>
                <a:latin typeface="Calibri"/>
                <a:ea typeface="Calibri"/>
                <a:cs typeface="Calibri"/>
                <a:sym typeface="Calibri"/>
              </a:rPr>
              <a:t>To educate students and parents on LMI and local opportunities. Feedback on careers activities to be published termly.</a:t>
            </a:r>
            <a:r>
              <a:rPr lang="en-GB" sz="1700" b="0" i="0" u="none" strike="noStrike" cap="none">
                <a:solidFill>
                  <a:schemeClr val="lt1"/>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b952e3cef1_0_85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9</a:t>
            </a:fld>
            <a:endParaRPr/>
          </a:p>
        </p:txBody>
      </p:sp>
      <p:sp>
        <p:nvSpPr>
          <p:cNvPr id="639" name="Google Shape;639;gb952e3cef1_0_852"/>
          <p:cNvSpPr/>
          <p:nvPr/>
        </p:nvSpPr>
        <p:spPr>
          <a:xfrm>
            <a:off x="2275177" y="3279659"/>
            <a:ext cx="732000" cy="732000"/>
          </a:xfrm>
          <a:prstGeom prst="ellipse">
            <a:avLst/>
          </a:prstGeom>
          <a:solidFill>
            <a:srgbClr val="FF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Lato Light"/>
              <a:buNone/>
            </a:pPr>
            <a:endParaRPr sz="2000" b="0" i="0" u="none" strike="noStrike" cap="none">
              <a:solidFill>
                <a:srgbClr val="FFFFFF"/>
              </a:solidFill>
              <a:latin typeface="Roboto Thin"/>
              <a:ea typeface="Roboto Thin"/>
              <a:cs typeface="Roboto Thin"/>
              <a:sym typeface="Roboto Thin"/>
            </a:endParaRPr>
          </a:p>
        </p:txBody>
      </p:sp>
      <p:sp>
        <p:nvSpPr>
          <p:cNvPr id="640" name="Google Shape;640;gb952e3cef1_0_852"/>
          <p:cNvSpPr/>
          <p:nvPr/>
        </p:nvSpPr>
        <p:spPr>
          <a:xfrm>
            <a:off x="2283365" y="2329067"/>
            <a:ext cx="732000" cy="732000"/>
          </a:xfrm>
          <a:prstGeom prst="ellipse">
            <a:avLst/>
          </a:prstGeom>
          <a:solidFill>
            <a:srgbClr val="0000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Lato Light"/>
              <a:buNone/>
            </a:pPr>
            <a:endParaRPr sz="2000" b="0" i="0" u="none" strike="noStrike" cap="none">
              <a:solidFill>
                <a:srgbClr val="FFFFFF"/>
              </a:solidFill>
              <a:latin typeface="Roboto Thin"/>
              <a:ea typeface="Roboto Thin"/>
              <a:cs typeface="Roboto Thin"/>
              <a:sym typeface="Roboto Thin"/>
            </a:endParaRPr>
          </a:p>
        </p:txBody>
      </p:sp>
      <p:sp>
        <p:nvSpPr>
          <p:cNvPr id="641" name="Google Shape;641;gb952e3cef1_0_852"/>
          <p:cNvSpPr/>
          <p:nvPr/>
        </p:nvSpPr>
        <p:spPr>
          <a:xfrm>
            <a:off x="2275177" y="4258769"/>
            <a:ext cx="732000" cy="732000"/>
          </a:xfrm>
          <a:prstGeom prst="ellipse">
            <a:avLst/>
          </a:prstGeom>
          <a:solidFill>
            <a:srgbClr val="0000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Lato Light"/>
              <a:buNone/>
            </a:pPr>
            <a:endParaRPr sz="2000" b="0" i="0" u="none" strike="noStrike" cap="none">
              <a:solidFill>
                <a:srgbClr val="FFFFFF"/>
              </a:solidFill>
              <a:latin typeface="Roboto Thin"/>
              <a:ea typeface="Roboto Thin"/>
              <a:cs typeface="Roboto Thin"/>
              <a:sym typeface="Roboto Thin"/>
            </a:endParaRPr>
          </a:p>
        </p:txBody>
      </p:sp>
      <p:sp>
        <p:nvSpPr>
          <p:cNvPr id="642" name="Google Shape;642;gb952e3cef1_0_852"/>
          <p:cNvSpPr/>
          <p:nvPr/>
        </p:nvSpPr>
        <p:spPr>
          <a:xfrm>
            <a:off x="2297392" y="5155269"/>
            <a:ext cx="772800" cy="732000"/>
          </a:xfrm>
          <a:prstGeom prst="ellipse">
            <a:avLst/>
          </a:prstGeom>
          <a:solidFill>
            <a:srgbClr val="FF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Lato Light"/>
              <a:buNone/>
            </a:pPr>
            <a:endParaRPr sz="2000" b="0" i="0" u="none" strike="noStrike" cap="none">
              <a:solidFill>
                <a:srgbClr val="FFFFFF"/>
              </a:solidFill>
              <a:latin typeface="Roboto Thin"/>
              <a:ea typeface="Roboto Thin"/>
              <a:cs typeface="Roboto Thin"/>
              <a:sym typeface="Roboto Thin"/>
            </a:endParaRPr>
          </a:p>
        </p:txBody>
      </p:sp>
      <p:grpSp>
        <p:nvGrpSpPr>
          <p:cNvPr id="643" name="Google Shape;643;gb952e3cef1_0_852"/>
          <p:cNvGrpSpPr/>
          <p:nvPr/>
        </p:nvGrpSpPr>
        <p:grpSpPr>
          <a:xfrm>
            <a:off x="3210180" y="2331736"/>
            <a:ext cx="2403374" cy="645695"/>
            <a:chOff x="1200553" y="3192631"/>
            <a:chExt cx="2403374" cy="645695"/>
          </a:xfrm>
        </p:grpSpPr>
        <p:sp>
          <p:nvSpPr>
            <p:cNvPr id="644" name="Google Shape;644;gb952e3cef1_0_852"/>
            <p:cNvSpPr txBox="1"/>
            <p:nvPr/>
          </p:nvSpPr>
          <p:spPr>
            <a:xfrm>
              <a:off x="1200553" y="3192631"/>
              <a:ext cx="1074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Lato"/>
                <a:buNone/>
              </a:pPr>
              <a:r>
                <a:rPr lang="en-GB" sz="2100" b="0" i="0" u="none" strike="noStrike" cap="none">
                  <a:solidFill>
                    <a:srgbClr val="445469"/>
                  </a:solidFill>
                  <a:latin typeface="Calibri"/>
                  <a:ea typeface="Calibri"/>
                  <a:cs typeface="Calibri"/>
                  <a:sym typeface="Calibri"/>
                </a:rPr>
                <a:t>Year 10 </a:t>
              </a:r>
              <a:endParaRPr sz="2100" b="0" i="0" u="none" strike="noStrike" cap="none">
                <a:solidFill>
                  <a:srgbClr val="445469"/>
                </a:solidFill>
                <a:latin typeface="Calibri"/>
                <a:ea typeface="Calibri"/>
                <a:cs typeface="Calibri"/>
                <a:sym typeface="Calibri"/>
              </a:endParaRPr>
            </a:p>
          </p:txBody>
        </p:sp>
        <p:sp>
          <p:nvSpPr>
            <p:cNvPr id="645" name="Google Shape;645;gb952e3cef1_0_852"/>
            <p:cNvSpPr/>
            <p:nvPr/>
          </p:nvSpPr>
          <p:spPr>
            <a:xfrm>
              <a:off x="1216827" y="3530526"/>
              <a:ext cx="238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400"/>
                <a:buFont typeface="Lato Light"/>
                <a:buNone/>
              </a:pPr>
              <a:r>
                <a:rPr lang="en-GB" sz="1500" b="0" i="0" u="none" strike="noStrike" cap="none">
                  <a:solidFill>
                    <a:srgbClr val="445469"/>
                  </a:solidFill>
                  <a:latin typeface="Calibri"/>
                  <a:ea typeface="Calibri"/>
                  <a:cs typeface="Calibri"/>
                  <a:sym typeface="Calibri"/>
                </a:rPr>
                <a:t>Building your portfolio</a:t>
              </a:r>
              <a:r>
                <a:rPr lang="en-GB" sz="1400" b="1" i="0" u="none" strike="noStrike" cap="none">
                  <a:solidFill>
                    <a:srgbClr val="445469"/>
                  </a:solidFill>
                  <a:latin typeface="Lato Light"/>
                  <a:ea typeface="Lato Light"/>
                  <a:cs typeface="Lato Light"/>
                  <a:sym typeface="Lato Light"/>
                </a:rPr>
                <a:t> </a:t>
              </a:r>
              <a:endParaRPr sz="1400" b="1" i="0" u="none" strike="noStrike" cap="none">
                <a:solidFill>
                  <a:srgbClr val="445469"/>
                </a:solidFill>
                <a:latin typeface="Lato Light"/>
                <a:ea typeface="Lato Light"/>
                <a:cs typeface="Lato Light"/>
                <a:sym typeface="Lato Light"/>
              </a:endParaRPr>
            </a:p>
          </p:txBody>
        </p:sp>
      </p:grpSp>
      <p:grpSp>
        <p:nvGrpSpPr>
          <p:cNvPr id="646" name="Google Shape;646;gb952e3cef1_0_852"/>
          <p:cNvGrpSpPr/>
          <p:nvPr/>
        </p:nvGrpSpPr>
        <p:grpSpPr>
          <a:xfrm>
            <a:off x="3193994" y="3264101"/>
            <a:ext cx="2559008" cy="633112"/>
            <a:chOff x="1200553" y="3192631"/>
            <a:chExt cx="2559008" cy="633112"/>
          </a:xfrm>
        </p:grpSpPr>
        <p:sp>
          <p:nvSpPr>
            <p:cNvPr id="647" name="Google Shape;647;gb952e3cef1_0_852"/>
            <p:cNvSpPr txBox="1"/>
            <p:nvPr/>
          </p:nvSpPr>
          <p:spPr>
            <a:xfrm>
              <a:off x="1200553" y="3192631"/>
              <a:ext cx="936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Lato"/>
                <a:buNone/>
              </a:pPr>
              <a:r>
                <a:rPr lang="en-GB" sz="2100" b="0" i="0" u="none" strike="noStrike" cap="none">
                  <a:solidFill>
                    <a:srgbClr val="445469"/>
                  </a:solidFill>
                  <a:latin typeface="Calibri"/>
                  <a:ea typeface="Calibri"/>
                  <a:cs typeface="Calibri"/>
                  <a:sym typeface="Calibri"/>
                </a:rPr>
                <a:t>Year 9 </a:t>
              </a:r>
              <a:endParaRPr sz="2100" b="0" i="0" u="none" strike="noStrike" cap="none">
                <a:solidFill>
                  <a:srgbClr val="445469"/>
                </a:solidFill>
                <a:latin typeface="Calibri"/>
                <a:ea typeface="Calibri"/>
                <a:cs typeface="Calibri"/>
                <a:sym typeface="Calibri"/>
              </a:endParaRPr>
            </a:p>
          </p:txBody>
        </p:sp>
        <p:sp>
          <p:nvSpPr>
            <p:cNvPr id="648" name="Google Shape;648;gb952e3cef1_0_852"/>
            <p:cNvSpPr/>
            <p:nvPr/>
          </p:nvSpPr>
          <p:spPr>
            <a:xfrm>
              <a:off x="1238061" y="3517943"/>
              <a:ext cx="252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400"/>
                <a:buFont typeface="Lato Light"/>
                <a:buNone/>
              </a:pPr>
              <a:r>
                <a:rPr lang="en-GB" sz="1500" b="0" i="0" u="none" strike="noStrike" cap="none">
                  <a:solidFill>
                    <a:srgbClr val="445469"/>
                  </a:solidFill>
                  <a:latin typeface="Calibri"/>
                  <a:ea typeface="Calibri"/>
                  <a:cs typeface="Calibri"/>
                  <a:sym typeface="Calibri"/>
                </a:rPr>
                <a:t>Thinking about your future </a:t>
              </a:r>
              <a:endParaRPr sz="1500" b="0" i="0" u="none" strike="noStrike" cap="none">
                <a:solidFill>
                  <a:srgbClr val="445469"/>
                </a:solidFill>
                <a:latin typeface="Calibri"/>
                <a:ea typeface="Calibri"/>
                <a:cs typeface="Calibri"/>
                <a:sym typeface="Calibri"/>
              </a:endParaRPr>
            </a:p>
          </p:txBody>
        </p:sp>
      </p:grpSp>
      <p:grpSp>
        <p:nvGrpSpPr>
          <p:cNvPr id="649" name="Google Shape;649;gb952e3cef1_0_852"/>
          <p:cNvGrpSpPr/>
          <p:nvPr/>
        </p:nvGrpSpPr>
        <p:grpSpPr>
          <a:xfrm>
            <a:off x="3229245" y="4295981"/>
            <a:ext cx="2545214" cy="636654"/>
            <a:chOff x="1200553" y="3192631"/>
            <a:chExt cx="2545214" cy="636654"/>
          </a:xfrm>
        </p:grpSpPr>
        <p:sp>
          <p:nvSpPr>
            <p:cNvPr id="650" name="Google Shape;650;gb952e3cef1_0_852"/>
            <p:cNvSpPr txBox="1"/>
            <p:nvPr/>
          </p:nvSpPr>
          <p:spPr>
            <a:xfrm>
              <a:off x="1200553" y="3192631"/>
              <a:ext cx="936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Lato"/>
                <a:buNone/>
              </a:pPr>
              <a:r>
                <a:rPr lang="en-GB" sz="2100" b="0" i="0" u="none" strike="noStrike" cap="none">
                  <a:solidFill>
                    <a:srgbClr val="445469"/>
                  </a:solidFill>
                  <a:latin typeface="Calibri"/>
                  <a:ea typeface="Calibri"/>
                  <a:cs typeface="Calibri"/>
                  <a:sym typeface="Calibri"/>
                </a:rPr>
                <a:t>Year 8 </a:t>
              </a:r>
              <a:endParaRPr sz="2100" b="0" i="0" u="none" strike="noStrike" cap="none">
                <a:solidFill>
                  <a:srgbClr val="445469"/>
                </a:solidFill>
                <a:latin typeface="Calibri"/>
                <a:ea typeface="Calibri"/>
                <a:cs typeface="Calibri"/>
                <a:sym typeface="Calibri"/>
              </a:endParaRPr>
            </a:p>
          </p:txBody>
        </p:sp>
        <p:sp>
          <p:nvSpPr>
            <p:cNvPr id="651" name="Google Shape;651;gb952e3cef1_0_852"/>
            <p:cNvSpPr/>
            <p:nvPr/>
          </p:nvSpPr>
          <p:spPr>
            <a:xfrm>
              <a:off x="1224267" y="3521485"/>
              <a:ext cx="252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400"/>
                <a:buFont typeface="Lato Light"/>
                <a:buNone/>
              </a:pPr>
              <a:r>
                <a:rPr lang="en-GB" sz="1500" b="0" i="0" u="none" strike="noStrike" cap="none">
                  <a:solidFill>
                    <a:srgbClr val="445469"/>
                  </a:solidFill>
                  <a:latin typeface="Calibri"/>
                  <a:ea typeface="Calibri"/>
                  <a:cs typeface="Calibri"/>
                  <a:sym typeface="Calibri"/>
                </a:rPr>
                <a:t>Broadening your horizons </a:t>
              </a:r>
              <a:endParaRPr sz="1500" b="0" i="0" u="none" strike="noStrike" cap="none">
                <a:solidFill>
                  <a:srgbClr val="445469"/>
                </a:solidFill>
                <a:latin typeface="Calibri"/>
                <a:ea typeface="Calibri"/>
                <a:cs typeface="Calibri"/>
                <a:sym typeface="Calibri"/>
              </a:endParaRPr>
            </a:p>
          </p:txBody>
        </p:sp>
      </p:grpSp>
      <p:grpSp>
        <p:nvGrpSpPr>
          <p:cNvPr id="652" name="Google Shape;652;gb952e3cef1_0_852"/>
          <p:cNvGrpSpPr/>
          <p:nvPr/>
        </p:nvGrpSpPr>
        <p:grpSpPr>
          <a:xfrm>
            <a:off x="3252960" y="5211934"/>
            <a:ext cx="2521500" cy="638079"/>
            <a:chOff x="1195016" y="3192631"/>
            <a:chExt cx="2521500" cy="638079"/>
          </a:xfrm>
        </p:grpSpPr>
        <p:sp>
          <p:nvSpPr>
            <p:cNvPr id="653" name="Google Shape;653;gb952e3cef1_0_852"/>
            <p:cNvSpPr txBox="1"/>
            <p:nvPr/>
          </p:nvSpPr>
          <p:spPr>
            <a:xfrm>
              <a:off x="1200553" y="3192631"/>
              <a:ext cx="936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Lato"/>
                <a:buNone/>
              </a:pPr>
              <a:r>
                <a:rPr lang="en-GB" sz="2100" b="0" i="0" u="none" strike="noStrike" cap="none">
                  <a:solidFill>
                    <a:srgbClr val="445469"/>
                  </a:solidFill>
                  <a:latin typeface="Calibri"/>
                  <a:ea typeface="Calibri"/>
                  <a:cs typeface="Calibri"/>
                  <a:sym typeface="Calibri"/>
                </a:rPr>
                <a:t>Year 7 </a:t>
              </a:r>
              <a:endParaRPr sz="2100" b="0" i="0" u="none" strike="noStrike" cap="none">
                <a:solidFill>
                  <a:srgbClr val="445469"/>
                </a:solidFill>
                <a:latin typeface="Calibri"/>
                <a:ea typeface="Calibri"/>
                <a:cs typeface="Calibri"/>
                <a:sym typeface="Calibri"/>
              </a:endParaRPr>
            </a:p>
          </p:txBody>
        </p:sp>
        <p:sp>
          <p:nvSpPr>
            <p:cNvPr id="654" name="Google Shape;654;gb952e3cef1_0_852"/>
            <p:cNvSpPr/>
            <p:nvPr/>
          </p:nvSpPr>
          <p:spPr>
            <a:xfrm>
              <a:off x="1195016" y="3522910"/>
              <a:ext cx="252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400"/>
                <a:buFont typeface="Lato Light"/>
                <a:buNone/>
              </a:pPr>
              <a:r>
                <a:rPr lang="en-GB" sz="1500" b="0" i="0" u="none" strike="noStrike" cap="none">
                  <a:solidFill>
                    <a:srgbClr val="445469"/>
                  </a:solidFill>
                  <a:latin typeface="Calibri"/>
                  <a:ea typeface="Calibri"/>
                  <a:cs typeface="Calibri"/>
                  <a:sym typeface="Calibri"/>
                </a:rPr>
                <a:t>Breaking career stereotypes </a:t>
              </a:r>
              <a:endParaRPr sz="1500" b="0" i="0" u="none" strike="noStrike" cap="none">
                <a:solidFill>
                  <a:srgbClr val="445469"/>
                </a:solidFill>
                <a:latin typeface="Calibri"/>
                <a:ea typeface="Calibri"/>
                <a:cs typeface="Calibri"/>
                <a:sym typeface="Calibri"/>
              </a:endParaRPr>
            </a:p>
          </p:txBody>
        </p:sp>
      </p:grpSp>
      <p:sp>
        <p:nvSpPr>
          <p:cNvPr id="655" name="Google Shape;655;gb952e3cef1_0_852"/>
          <p:cNvSpPr/>
          <p:nvPr/>
        </p:nvSpPr>
        <p:spPr>
          <a:xfrm>
            <a:off x="2202121" y="1142719"/>
            <a:ext cx="732000" cy="732000"/>
          </a:xfrm>
          <a:prstGeom prst="ellipse">
            <a:avLst/>
          </a:prstGeom>
          <a:solidFill>
            <a:srgbClr val="FF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Lato Light"/>
              <a:buNone/>
            </a:pPr>
            <a:endParaRPr sz="2000" b="0" i="0" u="none" strike="noStrike" cap="none">
              <a:solidFill>
                <a:srgbClr val="FFFFFF"/>
              </a:solidFill>
              <a:latin typeface="Roboto Thin"/>
              <a:ea typeface="Roboto Thin"/>
              <a:cs typeface="Roboto Thin"/>
              <a:sym typeface="Roboto Thin"/>
            </a:endParaRPr>
          </a:p>
        </p:txBody>
      </p:sp>
      <p:grpSp>
        <p:nvGrpSpPr>
          <p:cNvPr id="656" name="Google Shape;656;gb952e3cef1_0_852"/>
          <p:cNvGrpSpPr/>
          <p:nvPr/>
        </p:nvGrpSpPr>
        <p:grpSpPr>
          <a:xfrm>
            <a:off x="3193248" y="1142734"/>
            <a:ext cx="2640910" cy="649807"/>
            <a:chOff x="1248003" y="3172471"/>
            <a:chExt cx="2640910" cy="649807"/>
          </a:xfrm>
        </p:grpSpPr>
        <p:sp>
          <p:nvSpPr>
            <p:cNvPr id="657" name="Google Shape;657;gb952e3cef1_0_852"/>
            <p:cNvSpPr txBox="1"/>
            <p:nvPr/>
          </p:nvSpPr>
          <p:spPr>
            <a:xfrm>
              <a:off x="1248003" y="3172471"/>
              <a:ext cx="1074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2000"/>
                <a:buFont typeface="Lato"/>
                <a:buNone/>
              </a:pPr>
              <a:r>
                <a:rPr lang="en-GB" sz="2100" b="0" i="0" u="none" strike="noStrike" cap="none">
                  <a:solidFill>
                    <a:srgbClr val="445469"/>
                  </a:solidFill>
                  <a:latin typeface="Calibri"/>
                  <a:ea typeface="Calibri"/>
                  <a:cs typeface="Calibri"/>
                  <a:sym typeface="Calibri"/>
                </a:rPr>
                <a:t>Year 11</a:t>
              </a:r>
              <a:r>
                <a:rPr lang="en-GB" sz="2000" b="0" i="0" u="none" strike="noStrike" cap="none">
                  <a:solidFill>
                    <a:srgbClr val="445469"/>
                  </a:solidFill>
                  <a:latin typeface="Lato"/>
                  <a:ea typeface="Lato"/>
                  <a:cs typeface="Lato"/>
                  <a:sym typeface="Lato"/>
                </a:rPr>
                <a:t> </a:t>
              </a:r>
              <a:endParaRPr sz="2000" b="0" i="0" u="none" strike="noStrike" cap="none">
                <a:solidFill>
                  <a:srgbClr val="445469"/>
                </a:solidFill>
                <a:latin typeface="Lato"/>
                <a:ea typeface="Lato"/>
                <a:cs typeface="Lato"/>
                <a:sym typeface="Lato"/>
              </a:endParaRPr>
            </a:p>
          </p:txBody>
        </p:sp>
        <p:sp>
          <p:nvSpPr>
            <p:cNvPr id="658" name="Google Shape;658;gb952e3cef1_0_852"/>
            <p:cNvSpPr/>
            <p:nvPr/>
          </p:nvSpPr>
          <p:spPr>
            <a:xfrm>
              <a:off x="1250713" y="3514478"/>
              <a:ext cx="263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5469"/>
                </a:buClr>
                <a:buSzPts val="1400"/>
                <a:buFont typeface="Lato Light"/>
                <a:buNone/>
              </a:pPr>
              <a:r>
                <a:rPr lang="en-GB" sz="1500" b="0" i="0" u="none" strike="noStrike" cap="none">
                  <a:solidFill>
                    <a:srgbClr val="445469"/>
                  </a:solidFill>
                  <a:latin typeface="Calibri"/>
                  <a:ea typeface="Calibri"/>
                  <a:cs typeface="Calibri"/>
                  <a:sym typeface="Calibri"/>
                </a:rPr>
                <a:t>Making informed decisions on further education, training or employment</a:t>
              </a:r>
              <a:endParaRPr sz="1500" b="0" i="0" u="none" strike="noStrike" cap="none">
                <a:solidFill>
                  <a:srgbClr val="445469"/>
                </a:solidFill>
                <a:latin typeface="Calibri"/>
                <a:ea typeface="Calibri"/>
                <a:cs typeface="Calibri"/>
                <a:sym typeface="Calibri"/>
              </a:endParaRPr>
            </a:p>
          </p:txBody>
        </p:sp>
      </p:grpSp>
      <p:sp>
        <p:nvSpPr>
          <p:cNvPr id="659" name="Google Shape;659;gb952e3cef1_0_852"/>
          <p:cNvSpPr txBox="1"/>
          <p:nvPr/>
        </p:nvSpPr>
        <p:spPr>
          <a:xfrm>
            <a:off x="6326150" y="1860400"/>
            <a:ext cx="5584500" cy="1971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300"/>
              <a:buFont typeface="Arial"/>
              <a:buNone/>
            </a:pPr>
            <a:r>
              <a:rPr lang="en-GB" sz="4300" b="1" i="0" u="sng" strike="noStrike" cap="none">
                <a:solidFill>
                  <a:schemeClr val="dk2"/>
                </a:solidFill>
                <a:latin typeface="Calibri"/>
                <a:ea typeface="Calibri"/>
                <a:cs typeface="Calibri"/>
                <a:sym typeface="Calibri"/>
              </a:rPr>
              <a:t>Coal Clough Academy and our Careers Progression</a:t>
            </a:r>
            <a:endParaRPr sz="4300" b="1" i="0" u="sng" strike="noStrike" cap="none">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TMONK 2">
  <a:themeElements>
    <a:clrScheme name="Abacus">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1448</Words>
  <Application>Microsoft Macintosh PowerPoint</Application>
  <PresentationFormat>Widescreen</PresentationFormat>
  <Paragraphs>360</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Lato</vt:lpstr>
      <vt:lpstr>Roboto Thin</vt:lpstr>
      <vt:lpstr>Calibri</vt:lpstr>
      <vt:lpstr>Arial</vt:lpstr>
      <vt:lpstr>Bebas Neue</vt:lpstr>
      <vt:lpstr>Lato Light</vt:lpstr>
      <vt:lpstr>Simple Light</vt:lpstr>
      <vt:lpstr>ARTMONK 2</vt:lpstr>
      <vt:lpstr>Coal Clough Academy Careers Strategy 2022/2023</vt:lpstr>
      <vt:lpstr>Coal Clough Academy’s Mission </vt:lpstr>
      <vt:lpstr>PowerPoint Presentation</vt:lpstr>
      <vt:lpstr>CCA Policy </vt:lpstr>
      <vt:lpstr>Policy Background </vt:lpstr>
      <vt:lpstr>The Team</vt:lpstr>
      <vt:lpstr>Reflections on 2021 - 2022  </vt:lpstr>
      <vt:lpstr>CCA’s Objectives for 2022-23</vt:lpstr>
      <vt:lpstr>PowerPoint Presentation</vt:lpstr>
      <vt:lpstr>PowerPoint Presentation</vt:lpstr>
      <vt:lpstr>PowerPoint Presentation</vt:lpstr>
      <vt:lpstr>PowerPoint Presentation</vt:lpstr>
      <vt:lpstr>PowerPoint Presentation</vt:lpstr>
      <vt:lpstr>PowerPoint Presentation</vt:lpstr>
      <vt:lpstr>The Monitoring and Review Cycle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Clough Academy Careers Strategy 2022/2023</dc:title>
  <dc:creator>Gary Steven</dc:creator>
  <cp:lastModifiedBy>Chloe</cp:lastModifiedBy>
  <cp:revision>1</cp:revision>
  <dcterms:created xsi:type="dcterms:W3CDTF">2016-01-05T00:34:33Z</dcterms:created>
  <dcterms:modified xsi:type="dcterms:W3CDTF">2022-07-06T09:53:26Z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0x010100B1745E2EBA6BB943BFCCB87A194835A4</vt:lpwstr>
  </property>
</Properties>
</file>